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1.xml" ContentType="application/vnd.openxmlformats-officedocument.themeOverride+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44"/>
  </p:notesMasterIdLst>
  <p:sldIdLst>
    <p:sldId id="1300" r:id="rId5"/>
    <p:sldId id="1086" r:id="rId6"/>
    <p:sldId id="1085" r:id="rId7"/>
    <p:sldId id="1249" r:id="rId8"/>
    <p:sldId id="1290" r:id="rId9"/>
    <p:sldId id="1291" r:id="rId10"/>
    <p:sldId id="1302" r:id="rId11"/>
    <p:sldId id="1304" r:id="rId12"/>
    <p:sldId id="1305" r:id="rId13"/>
    <p:sldId id="1309" r:id="rId14"/>
    <p:sldId id="1310" r:id="rId15"/>
    <p:sldId id="1311" r:id="rId16"/>
    <p:sldId id="1312" r:id="rId17"/>
    <p:sldId id="1313" r:id="rId18"/>
    <p:sldId id="1314" r:id="rId19"/>
    <p:sldId id="1315" r:id="rId20"/>
    <p:sldId id="1316" r:id="rId21"/>
    <p:sldId id="1317" r:id="rId22"/>
    <p:sldId id="1318" r:id="rId23"/>
    <p:sldId id="1319" r:id="rId24"/>
    <p:sldId id="1322" r:id="rId25"/>
    <p:sldId id="1323" r:id="rId26"/>
    <p:sldId id="1324" r:id="rId27"/>
    <p:sldId id="1325" r:id="rId28"/>
    <p:sldId id="1329" r:id="rId29"/>
    <p:sldId id="1330" r:id="rId30"/>
    <p:sldId id="1331" r:id="rId31"/>
    <p:sldId id="1334" r:id="rId32"/>
    <p:sldId id="1335" r:id="rId33"/>
    <p:sldId id="1301" r:id="rId34"/>
    <p:sldId id="1295" r:id="rId35"/>
    <p:sldId id="1296" r:id="rId36"/>
    <p:sldId id="1297" r:id="rId37"/>
    <p:sldId id="1298" r:id="rId38"/>
    <p:sldId id="1337" r:id="rId39"/>
    <p:sldId id="1336" r:id="rId40"/>
    <p:sldId id="1338" r:id="rId41"/>
    <p:sldId id="1339" r:id="rId42"/>
    <p:sldId id="1250"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userDrawn="1">
          <p15:clr>
            <a:srgbClr val="A4A3A4"/>
          </p15:clr>
        </p15:guide>
        <p15:guide id="2" pos="192" userDrawn="1">
          <p15:clr>
            <a:srgbClr val="A4A3A4"/>
          </p15:clr>
        </p15:guide>
        <p15:guide id="3" orient="horz" pos="1071"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F"/>
    <a:srgbClr val="F9FFEB"/>
    <a:srgbClr val="EDFFC5"/>
    <a:srgbClr val="7FBA00"/>
    <a:srgbClr val="EBEEF9"/>
    <a:srgbClr val="213164"/>
    <a:srgbClr val="FED500"/>
    <a:srgbClr val="484F9E"/>
    <a:srgbClr val="F6AB1B"/>
    <a:srgbClr val="F7BA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09287-78A4-462B-9A19-C47499A7549C}" v="5" dt="2024-10-22T10:45:06.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75" autoAdjust="0"/>
  </p:normalViewPr>
  <p:slideViewPr>
    <p:cSldViewPr snapToGrid="0">
      <p:cViewPr varScale="1">
        <p:scale>
          <a:sx n="61" d="100"/>
          <a:sy n="61" d="100"/>
        </p:scale>
        <p:origin x="788" y="44"/>
      </p:cViewPr>
      <p:guideLst>
        <p:guide orient="horz" pos="792"/>
        <p:guide pos="192"/>
        <p:guide orient="horz" pos="1071"/>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221"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220" Type="http://customschemas.google.com/relationships/presentationmetadata" Target="metadata"/><Relationship Id="rId22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wani Shankar Sahu" userId="e5f9bc2e-d4bb-415b-bd8a-e25372d6a074" providerId="ADAL" clId="{05709287-78A4-462B-9A19-C47499A7549C}"/>
    <pc:docChg chg="modSld">
      <pc:chgData name="Bhawani Shankar Sahu" userId="e5f9bc2e-d4bb-415b-bd8a-e25372d6a074" providerId="ADAL" clId="{05709287-78A4-462B-9A19-C47499A7549C}" dt="2024-10-22T10:45:06.819" v="40"/>
      <pc:docMkLst>
        <pc:docMk/>
      </pc:docMkLst>
      <pc:sldChg chg="addSp modSp mod">
        <pc:chgData name="Bhawani Shankar Sahu" userId="e5f9bc2e-d4bb-415b-bd8a-e25372d6a074" providerId="ADAL" clId="{05709287-78A4-462B-9A19-C47499A7549C}" dt="2024-10-22T10:45:06.819" v="40"/>
        <pc:sldMkLst>
          <pc:docMk/>
          <pc:sldMk cId="776717210" sldId="1322"/>
        </pc:sldMkLst>
        <pc:spChg chg="add mod">
          <ac:chgData name="Bhawani Shankar Sahu" userId="e5f9bc2e-d4bb-415b-bd8a-e25372d6a074" providerId="ADAL" clId="{05709287-78A4-462B-9A19-C47499A7549C}" dt="2024-10-22T10:45:06.819" v="40"/>
          <ac:spMkLst>
            <pc:docMk/>
            <pc:sldMk cId="776717210" sldId="1322"/>
            <ac:spMk id="5" creationId="{FE337A2F-F5EF-BD9A-B1D9-F2A0A1FB3FAC}"/>
          </ac:spMkLst>
        </pc:spChg>
        <pc:spChg chg="add mod">
          <ac:chgData name="Bhawani Shankar Sahu" userId="e5f9bc2e-d4bb-415b-bd8a-e25372d6a074" providerId="ADAL" clId="{05709287-78A4-462B-9A19-C47499A7549C}" dt="2024-10-22T10:45:06.819" v="40"/>
          <ac:spMkLst>
            <pc:docMk/>
            <pc:sldMk cId="776717210" sldId="1322"/>
            <ac:spMk id="6" creationId="{D6CD87E6-AEEB-B86A-8F47-4D56F5CBA428}"/>
          </ac:spMkLst>
        </pc:spChg>
        <pc:spChg chg="mod">
          <ac:chgData name="Bhawani Shankar Sahu" userId="e5f9bc2e-d4bb-415b-bd8a-e25372d6a074" providerId="ADAL" clId="{05709287-78A4-462B-9A19-C47499A7549C}" dt="2024-10-22T10:44:09.593" v="35" actId="164"/>
          <ac:spMkLst>
            <pc:docMk/>
            <pc:sldMk cId="776717210" sldId="1322"/>
            <ac:spMk id="20" creationId="{114754A4-3BEB-65D7-E987-4076FD9E0485}"/>
          </ac:spMkLst>
        </pc:spChg>
        <pc:spChg chg="mod">
          <ac:chgData name="Bhawani Shankar Sahu" userId="e5f9bc2e-d4bb-415b-bd8a-e25372d6a074" providerId="ADAL" clId="{05709287-78A4-462B-9A19-C47499A7549C}" dt="2024-10-22T10:44:09.593" v="35" actId="164"/>
          <ac:spMkLst>
            <pc:docMk/>
            <pc:sldMk cId="776717210" sldId="1322"/>
            <ac:spMk id="21" creationId="{7B53DD78-58CB-2974-C383-F4E92AC904D3}"/>
          </ac:spMkLst>
        </pc:spChg>
        <pc:spChg chg="mod">
          <ac:chgData name="Bhawani Shankar Sahu" userId="e5f9bc2e-d4bb-415b-bd8a-e25372d6a074" providerId="ADAL" clId="{05709287-78A4-462B-9A19-C47499A7549C}" dt="2024-10-22T10:44:09.593" v="35" actId="164"/>
          <ac:spMkLst>
            <pc:docMk/>
            <pc:sldMk cId="776717210" sldId="1322"/>
            <ac:spMk id="22" creationId="{DC5B4D41-E46E-F870-3FEB-D26665670085}"/>
          </ac:spMkLst>
        </pc:spChg>
        <pc:spChg chg="mod">
          <ac:chgData name="Bhawani Shankar Sahu" userId="e5f9bc2e-d4bb-415b-bd8a-e25372d6a074" providerId="ADAL" clId="{05709287-78A4-462B-9A19-C47499A7549C}" dt="2024-10-22T10:44:17.266" v="36" actId="164"/>
          <ac:spMkLst>
            <pc:docMk/>
            <pc:sldMk cId="776717210" sldId="1322"/>
            <ac:spMk id="23" creationId="{29EAC87E-E47F-8F97-005B-569C384503A5}"/>
          </ac:spMkLst>
        </pc:spChg>
        <pc:spChg chg="mod">
          <ac:chgData name="Bhawani Shankar Sahu" userId="e5f9bc2e-d4bb-415b-bd8a-e25372d6a074" providerId="ADAL" clId="{05709287-78A4-462B-9A19-C47499A7549C}" dt="2024-10-22T10:44:17.266" v="36" actId="164"/>
          <ac:spMkLst>
            <pc:docMk/>
            <pc:sldMk cId="776717210" sldId="1322"/>
            <ac:spMk id="24" creationId="{8EE1F7BF-D0A8-1139-E40C-2DEC9956EF48}"/>
          </ac:spMkLst>
        </pc:spChg>
        <pc:spChg chg="mod">
          <ac:chgData name="Bhawani Shankar Sahu" userId="e5f9bc2e-d4bb-415b-bd8a-e25372d6a074" providerId="ADAL" clId="{05709287-78A4-462B-9A19-C47499A7549C}" dt="2024-10-22T10:44:17.266" v="36" actId="164"/>
          <ac:spMkLst>
            <pc:docMk/>
            <pc:sldMk cId="776717210" sldId="1322"/>
            <ac:spMk id="25" creationId="{AE2F265E-6E9D-0A7A-046C-D01C0D7E560C}"/>
          </ac:spMkLst>
        </pc:spChg>
        <pc:grpChg chg="add mod">
          <ac:chgData name="Bhawani Shankar Sahu" userId="e5f9bc2e-d4bb-415b-bd8a-e25372d6a074" providerId="ADAL" clId="{05709287-78A4-462B-9A19-C47499A7549C}" dt="2024-10-22T10:44:23.308" v="37" actId="164"/>
          <ac:grpSpMkLst>
            <pc:docMk/>
            <pc:sldMk cId="776717210" sldId="1322"/>
            <ac:grpSpMk id="2" creationId="{E749DA90-C52C-BEDF-DF6C-FB1146266DD0}"/>
          </ac:grpSpMkLst>
        </pc:grpChg>
        <pc:grpChg chg="add mod">
          <ac:chgData name="Bhawani Shankar Sahu" userId="e5f9bc2e-d4bb-415b-bd8a-e25372d6a074" providerId="ADAL" clId="{05709287-78A4-462B-9A19-C47499A7549C}" dt="2024-10-22T10:44:23.308" v="37" actId="164"/>
          <ac:grpSpMkLst>
            <pc:docMk/>
            <pc:sldMk cId="776717210" sldId="1322"/>
            <ac:grpSpMk id="3" creationId="{FF2E93FB-A055-B797-003A-1BCC6D548527}"/>
          </ac:grpSpMkLst>
        </pc:grpChg>
        <pc:grpChg chg="add mod">
          <ac:chgData name="Bhawani Shankar Sahu" userId="e5f9bc2e-d4bb-415b-bd8a-e25372d6a074" providerId="ADAL" clId="{05709287-78A4-462B-9A19-C47499A7549C}" dt="2024-10-22T10:44:26.378" v="38" actId="14100"/>
          <ac:grpSpMkLst>
            <pc:docMk/>
            <pc:sldMk cId="776717210" sldId="1322"/>
            <ac:grpSpMk id="4" creationId="{539BEC7E-D85C-7FD7-A73C-32F08B2B8C36}"/>
          </ac:grpSpMkLst>
        </pc:grpChg>
        <pc:picChg chg="mod">
          <ac:chgData name="Bhawani Shankar Sahu" userId="e5f9bc2e-d4bb-415b-bd8a-e25372d6a074" providerId="ADAL" clId="{05709287-78A4-462B-9A19-C47499A7549C}" dt="2024-10-22T10:44:54.988" v="39" actId="14100"/>
          <ac:picMkLst>
            <pc:docMk/>
            <pc:sldMk cId="776717210" sldId="1322"/>
            <ac:picMk id="18" creationId="{78B2C511-5B92-1B09-2464-B87CA8A0C237}"/>
          </ac:picMkLst>
        </pc:picChg>
        <pc:cxnChg chg="add mod">
          <ac:chgData name="Bhawani Shankar Sahu" userId="e5f9bc2e-d4bb-415b-bd8a-e25372d6a074" providerId="ADAL" clId="{05709287-78A4-462B-9A19-C47499A7549C}" dt="2024-10-22T10:45:06.819" v="40"/>
          <ac:cxnSpMkLst>
            <pc:docMk/>
            <pc:sldMk cId="776717210" sldId="1322"/>
            <ac:cxnSpMk id="7" creationId="{D23028BF-9647-E63B-E98C-67958640371E}"/>
          </ac:cxnSpMkLst>
        </pc:cxnChg>
      </pc:sldChg>
      <pc:sldChg chg="addSp modSp mod">
        <pc:chgData name="Bhawani Shankar Sahu" userId="e5f9bc2e-d4bb-415b-bd8a-e25372d6a074" providerId="ADAL" clId="{05709287-78A4-462B-9A19-C47499A7549C}" dt="2024-10-22T10:43:57.427" v="34" actId="20577"/>
        <pc:sldMkLst>
          <pc:docMk/>
          <pc:sldMk cId="3150723470" sldId="1323"/>
        </pc:sldMkLst>
        <pc:spChg chg="add mod">
          <ac:chgData name="Bhawani Shankar Sahu" userId="e5f9bc2e-d4bb-415b-bd8a-e25372d6a074" providerId="ADAL" clId="{05709287-78A4-462B-9A19-C47499A7549C}" dt="2024-10-22T10:43:43.657" v="3"/>
          <ac:spMkLst>
            <pc:docMk/>
            <pc:sldMk cId="3150723470" sldId="1323"/>
            <ac:spMk id="3" creationId="{F8DE6949-4574-0956-01C3-AD207B92382A}"/>
          </ac:spMkLst>
        </pc:spChg>
        <pc:spChg chg="add mod">
          <ac:chgData name="Bhawani Shankar Sahu" userId="e5f9bc2e-d4bb-415b-bd8a-e25372d6a074" providerId="ADAL" clId="{05709287-78A4-462B-9A19-C47499A7549C}" dt="2024-10-22T10:43:57.427" v="34" actId="20577"/>
          <ac:spMkLst>
            <pc:docMk/>
            <pc:sldMk cId="3150723470" sldId="1323"/>
            <ac:spMk id="4" creationId="{DECB502C-F332-6115-2A15-5E2C17FF97E2}"/>
          </ac:spMkLst>
        </pc:spChg>
        <pc:picChg chg="mod">
          <ac:chgData name="Bhawani Shankar Sahu" userId="e5f9bc2e-d4bb-415b-bd8a-e25372d6a074" providerId="ADAL" clId="{05709287-78A4-462B-9A19-C47499A7549C}" dt="2024-10-22T10:43:32.781" v="2" actId="14100"/>
          <ac:picMkLst>
            <pc:docMk/>
            <pc:sldMk cId="3150723470" sldId="1323"/>
            <ac:picMk id="2" creationId="{A9355ADF-53A7-E613-6997-0E4D142CAB2D}"/>
          </ac:picMkLst>
        </pc:picChg>
        <pc:cxnChg chg="add mod">
          <ac:chgData name="Bhawani Shankar Sahu" userId="e5f9bc2e-d4bb-415b-bd8a-e25372d6a074" providerId="ADAL" clId="{05709287-78A4-462B-9A19-C47499A7549C}" dt="2024-10-22T10:43:43.657" v="3"/>
          <ac:cxnSpMkLst>
            <pc:docMk/>
            <pc:sldMk cId="3150723470" sldId="1323"/>
            <ac:cxnSpMk id="5" creationId="{DEDCAB31-EB6A-0CD4-2D54-AA914EF1DA34}"/>
          </ac:cxnSpMkLst>
        </pc:cxnChg>
      </pc:sldChg>
      <pc:sldChg chg="modSp mod">
        <pc:chgData name="Bhawani Shankar Sahu" userId="e5f9bc2e-d4bb-415b-bd8a-e25372d6a074" providerId="ADAL" clId="{05709287-78A4-462B-9A19-C47499A7549C}" dt="2024-10-22T10:43:20.983" v="1" actId="20577"/>
        <pc:sldMkLst>
          <pc:docMk/>
          <pc:sldMk cId="1382173461" sldId="1338"/>
        </pc:sldMkLst>
        <pc:spChg chg="mod">
          <ac:chgData name="Bhawani Shankar Sahu" userId="e5f9bc2e-d4bb-415b-bd8a-e25372d6a074" providerId="ADAL" clId="{05709287-78A4-462B-9A19-C47499A7549C}" dt="2024-10-22T10:43:20.983" v="1" actId="20577"/>
          <ac:spMkLst>
            <pc:docMk/>
            <pc:sldMk cId="1382173461" sldId="1338"/>
            <ac:spMk id="7" creationId="{168717EE-748E-83EF-71C4-41786D04B9CD}"/>
          </ac:spMkLst>
        </pc:spChg>
      </pc:sldChg>
    </pc:docChg>
  </pc:docChgLst>
  <pc:docChgLst>
    <pc:chgData name="Bhawani Shankar Sahu" userId="e5f9bc2e-d4bb-415b-bd8a-e25372d6a074" providerId="ADAL" clId="{278B769D-52A3-42FD-8DE0-9598E1932C35}"/>
    <pc:docChg chg="undo custSel addSld delSld modSld sldOrd">
      <pc:chgData name="Bhawani Shankar Sahu" userId="e5f9bc2e-d4bb-415b-bd8a-e25372d6a074" providerId="ADAL" clId="{278B769D-52A3-42FD-8DE0-9598E1932C35}" dt="2024-10-17T17:03:52.721" v="1052" actId="1076"/>
      <pc:docMkLst>
        <pc:docMk/>
      </pc:docMkLst>
      <pc:sldChg chg="modSp mod">
        <pc:chgData name="Bhawani Shankar Sahu" userId="e5f9bc2e-d4bb-415b-bd8a-e25372d6a074" providerId="ADAL" clId="{278B769D-52A3-42FD-8DE0-9598E1932C35}" dt="2024-10-17T17:03:52.721" v="1052" actId="1076"/>
        <pc:sldMkLst>
          <pc:docMk/>
          <pc:sldMk cId="3781132704" sldId="1085"/>
        </pc:sldMkLst>
        <pc:spChg chg="mod">
          <ac:chgData name="Bhawani Shankar Sahu" userId="e5f9bc2e-d4bb-415b-bd8a-e25372d6a074" providerId="ADAL" clId="{278B769D-52A3-42FD-8DE0-9598E1932C35}" dt="2024-10-17T17:03:52.721" v="1052" actId="1076"/>
          <ac:spMkLst>
            <pc:docMk/>
            <pc:sldMk cId="3781132704" sldId="1085"/>
            <ac:spMk id="8" creationId="{867A801B-F1E2-4D3C-C8D7-74B4B5E5C5D1}"/>
          </ac:spMkLst>
        </pc:spChg>
      </pc:sldChg>
      <pc:sldChg chg="modSp mod modNotesTx">
        <pc:chgData name="Bhawani Shankar Sahu" userId="e5f9bc2e-d4bb-415b-bd8a-e25372d6a074" providerId="ADAL" clId="{278B769D-52A3-42FD-8DE0-9598E1932C35}" dt="2024-10-17T06:56:36.416" v="131" actId="1076"/>
        <pc:sldMkLst>
          <pc:docMk/>
          <pc:sldMk cId="2746043547" sldId="1291"/>
        </pc:sldMkLst>
        <pc:spChg chg="mod">
          <ac:chgData name="Bhawani Shankar Sahu" userId="e5f9bc2e-d4bb-415b-bd8a-e25372d6a074" providerId="ADAL" clId="{278B769D-52A3-42FD-8DE0-9598E1932C35}" dt="2024-10-17T06:56:36.416" v="131" actId="1076"/>
          <ac:spMkLst>
            <pc:docMk/>
            <pc:sldMk cId="2746043547" sldId="1291"/>
            <ac:spMk id="56" creationId="{4958E535-F4F1-8478-F5B4-E6D92167994E}"/>
          </ac:spMkLst>
        </pc:spChg>
      </pc:sldChg>
      <pc:sldChg chg="modSp mod">
        <pc:chgData name="Bhawani Shankar Sahu" userId="e5f9bc2e-d4bb-415b-bd8a-e25372d6a074" providerId="ADAL" clId="{278B769D-52A3-42FD-8DE0-9598E1932C35}" dt="2024-10-17T16:46:02.623" v="990"/>
        <pc:sldMkLst>
          <pc:docMk/>
          <pc:sldMk cId="1307925877" sldId="1296"/>
        </pc:sldMkLst>
        <pc:spChg chg="mod">
          <ac:chgData name="Bhawani Shankar Sahu" userId="e5f9bc2e-d4bb-415b-bd8a-e25372d6a074" providerId="ADAL" clId="{278B769D-52A3-42FD-8DE0-9598E1932C35}" dt="2024-10-17T16:46:02.623" v="990"/>
          <ac:spMkLst>
            <pc:docMk/>
            <pc:sldMk cId="1307925877" sldId="1296"/>
            <ac:spMk id="4" creationId="{EC8B546F-F91E-160B-DC7F-688AFB5A50EA}"/>
          </ac:spMkLst>
        </pc:spChg>
      </pc:sldChg>
      <pc:sldChg chg="modSp mod">
        <pc:chgData name="Bhawani Shankar Sahu" userId="e5f9bc2e-d4bb-415b-bd8a-e25372d6a074" providerId="ADAL" clId="{278B769D-52A3-42FD-8DE0-9598E1932C35}" dt="2024-10-17T16:47:16.628" v="998" actId="20577"/>
        <pc:sldMkLst>
          <pc:docMk/>
          <pc:sldMk cId="1834508902" sldId="1298"/>
        </pc:sldMkLst>
        <pc:spChg chg="mod">
          <ac:chgData name="Bhawani Shankar Sahu" userId="e5f9bc2e-d4bb-415b-bd8a-e25372d6a074" providerId="ADAL" clId="{278B769D-52A3-42FD-8DE0-9598E1932C35}" dt="2024-10-17T16:47:06.286" v="996"/>
          <ac:spMkLst>
            <pc:docMk/>
            <pc:sldMk cId="1834508902" sldId="1298"/>
            <ac:spMk id="7" creationId="{168717EE-748E-83EF-71C4-41786D04B9CD}"/>
          </ac:spMkLst>
        </pc:spChg>
        <pc:spChg chg="mod">
          <ac:chgData name="Bhawani Shankar Sahu" userId="e5f9bc2e-d4bb-415b-bd8a-e25372d6a074" providerId="ADAL" clId="{278B769D-52A3-42FD-8DE0-9598E1932C35}" dt="2024-10-17T16:47:16.628" v="998" actId="20577"/>
          <ac:spMkLst>
            <pc:docMk/>
            <pc:sldMk cId="1834508902" sldId="1298"/>
            <ac:spMk id="8" creationId="{1C3F8D13-0E4B-3437-EA54-8BF95D60F9EF}"/>
          </ac:spMkLst>
        </pc:spChg>
      </pc:sldChg>
      <pc:sldChg chg="modSp mod modNotesTx">
        <pc:chgData name="Bhawani Shankar Sahu" userId="e5f9bc2e-d4bb-415b-bd8a-e25372d6a074" providerId="ADAL" clId="{278B769D-52A3-42FD-8DE0-9598E1932C35}" dt="2024-10-17T06:56:47.463" v="140" actId="20577"/>
        <pc:sldMkLst>
          <pc:docMk/>
          <pc:sldMk cId="586408389" sldId="1302"/>
        </pc:sldMkLst>
        <pc:spChg chg="mod">
          <ac:chgData name="Bhawani Shankar Sahu" userId="e5f9bc2e-d4bb-415b-bd8a-e25372d6a074" providerId="ADAL" clId="{278B769D-52A3-42FD-8DE0-9598E1932C35}" dt="2024-10-17T06:56:47.463" v="140" actId="20577"/>
          <ac:spMkLst>
            <pc:docMk/>
            <pc:sldMk cId="586408389" sldId="1302"/>
            <ac:spMk id="2" creationId="{687AFAD5-578C-DC2D-F127-90FF4287354D}"/>
          </ac:spMkLst>
        </pc:spChg>
        <pc:spChg chg="mod">
          <ac:chgData name="Bhawani Shankar Sahu" userId="e5f9bc2e-d4bb-415b-bd8a-e25372d6a074" providerId="ADAL" clId="{278B769D-52A3-42FD-8DE0-9598E1932C35}" dt="2024-10-17T06:56:26.478" v="130" actId="14100"/>
          <ac:spMkLst>
            <pc:docMk/>
            <pc:sldMk cId="586408389" sldId="1302"/>
            <ac:spMk id="21" creationId="{4227BD8A-D73B-B4E4-F60D-1F11F7D2B9EE}"/>
          </ac:spMkLst>
        </pc:spChg>
      </pc:sldChg>
      <pc:sldChg chg="addSp delSp modSp mod modNotesTx">
        <pc:chgData name="Bhawani Shankar Sahu" userId="e5f9bc2e-d4bb-415b-bd8a-e25372d6a074" providerId="ADAL" clId="{278B769D-52A3-42FD-8DE0-9598E1932C35}" dt="2024-10-17T06:57:29.795" v="148" actId="1076"/>
        <pc:sldMkLst>
          <pc:docMk/>
          <pc:sldMk cId="786815926" sldId="1304"/>
        </pc:sldMkLst>
        <pc:spChg chg="del">
          <ac:chgData name="Bhawani Shankar Sahu" userId="e5f9bc2e-d4bb-415b-bd8a-e25372d6a074" providerId="ADAL" clId="{278B769D-52A3-42FD-8DE0-9598E1932C35}" dt="2024-10-17T06:57:09.180" v="143" actId="478"/>
          <ac:spMkLst>
            <pc:docMk/>
            <pc:sldMk cId="786815926" sldId="1304"/>
            <ac:spMk id="2" creationId="{687AFAD5-578C-DC2D-F127-90FF4287354D}"/>
          </ac:spMkLst>
        </pc:spChg>
        <pc:spChg chg="add mod">
          <ac:chgData name="Bhawani Shankar Sahu" userId="e5f9bc2e-d4bb-415b-bd8a-e25372d6a074" providerId="ADAL" clId="{278B769D-52A3-42FD-8DE0-9598E1932C35}" dt="2024-10-17T06:57:29.795" v="148" actId="1076"/>
          <ac:spMkLst>
            <pc:docMk/>
            <pc:sldMk cId="786815926" sldId="1304"/>
            <ac:spMk id="3" creationId="{4CAA194A-335D-A3E5-8965-4FEC8B468410}"/>
          </ac:spMkLst>
        </pc:spChg>
        <pc:spChg chg="mod">
          <ac:chgData name="Bhawani Shankar Sahu" userId="e5f9bc2e-d4bb-415b-bd8a-e25372d6a074" providerId="ADAL" clId="{278B769D-52A3-42FD-8DE0-9598E1932C35}" dt="2024-10-17T06:57:19.141" v="147" actId="113"/>
          <ac:spMkLst>
            <pc:docMk/>
            <pc:sldMk cId="786815926" sldId="1304"/>
            <ac:spMk id="18" creationId="{20A323C6-7A9A-925D-D6F0-0362259003C3}"/>
          </ac:spMkLst>
        </pc:spChg>
        <pc:grpChg chg="mod">
          <ac:chgData name="Bhawani Shankar Sahu" userId="e5f9bc2e-d4bb-415b-bd8a-e25372d6a074" providerId="ADAL" clId="{278B769D-52A3-42FD-8DE0-9598E1932C35}" dt="2024-10-17T06:34:42.636" v="49" actId="1076"/>
          <ac:grpSpMkLst>
            <pc:docMk/>
            <pc:sldMk cId="786815926" sldId="1304"/>
            <ac:grpSpMk id="60" creationId="{06C3C15F-725A-3821-67D5-E53EFDDD3C54}"/>
          </ac:grpSpMkLst>
        </pc:grpChg>
        <pc:grpChg chg="mod">
          <ac:chgData name="Bhawani Shankar Sahu" userId="e5f9bc2e-d4bb-415b-bd8a-e25372d6a074" providerId="ADAL" clId="{278B769D-52A3-42FD-8DE0-9598E1932C35}" dt="2024-10-17T06:34:42.636" v="49" actId="1076"/>
          <ac:grpSpMkLst>
            <pc:docMk/>
            <pc:sldMk cId="786815926" sldId="1304"/>
            <ac:grpSpMk id="61" creationId="{EEE350D8-6C1A-9E5F-5AF0-D0EDE182678B}"/>
          </ac:grpSpMkLst>
        </pc:grpChg>
        <pc:grpChg chg="mod">
          <ac:chgData name="Bhawani Shankar Sahu" userId="e5f9bc2e-d4bb-415b-bd8a-e25372d6a074" providerId="ADAL" clId="{278B769D-52A3-42FD-8DE0-9598E1932C35}" dt="2024-10-17T06:34:42.636" v="49" actId="1076"/>
          <ac:grpSpMkLst>
            <pc:docMk/>
            <pc:sldMk cId="786815926" sldId="1304"/>
            <ac:grpSpMk id="62" creationId="{51EB4B3B-2E23-4CC4-B53E-CC17F47FE6E7}"/>
          </ac:grpSpMkLst>
        </pc:grpChg>
        <pc:grpChg chg="mod">
          <ac:chgData name="Bhawani Shankar Sahu" userId="e5f9bc2e-d4bb-415b-bd8a-e25372d6a074" providerId="ADAL" clId="{278B769D-52A3-42FD-8DE0-9598E1932C35}" dt="2024-10-17T06:34:42.636" v="49" actId="1076"/>
          <ac:grpSpMkLst>
            <pc:docMk/>
            <pc:sldMk cId="786815926" sldId="1304"/>
            <ac:grpSpMk id="72" creationId="{279E23FC-F2E9-B058-15C3-3F9AEA97045C}"/>
          </ac:grpSpMkLst>
        </pc:grpChg>
        <pc:graphicFrameChg chg="mod">
          <ac:chgData name="Bhawani Shankar Sahu" userId="e5f9bc2e-d4bb-415b-bd8a-e25372d6a074" providerId="ADAL" clId="{278B769D-52A3-42FD-8DE0-9598E1932C35}" dt="2024-10-17T06:34:23.764" v="48" actId="1076"/>
          <ac:graphicFrameMkLst>
            <pc:docMk/>
            <pc:sldMk cId="786815926" sldId="1304"/>
            <ac:graphicFrameMk id="33" creationId="{CA5C02A6-F047-03FA-D134-B4A1BE9FEDE6}"/>
          </ac:graphicFrameMkLst>
        </pc:graphicFrameChg>
      </pc:sldChg>
      <pc:sldChg chg="addSp modSp mod modNotesTx">
        <pc:chgData name="Bhawani Shankar Sahu" userId="e5f9bc2e-d4bb-415b-bd8a-e25372d6a074" providerId="ADAL" clId="{278B769D-52A3-42FD-8DE0-9598E1932C35}" dt="2024-10-17T06:58:10.353" v="154"/>
        <pc:sldMkLst>
          <pc:docMk/>
          <pc:sldMk cId="1115131541" sldId="1305"/>
        </pc:sldMkLst>
        <pc:spChg chg="mod">
          <ac:chgData name="Bhawani Shankar Sahu" userId="e5f9bc2e-d4bb-415b-bd8a-e25372d6a074" providerId="ADAL" clId="{278B769D-52A3-42FD-8DE0-9598E1932C35}" dt="2024-10-17T06:58:03.621" v="152" actId="20577"/>
          <ac:spMkLst>
            <pc:docMk/>
            <pc:sldMk cId="1115131541" sldId="1305"/>
            <ac:spMk id="2" creationId="{96A28789-3700-16DA-D7A7-D80B9F92322A}"/>
          </ac:spMkLst>
        </pc:spChg>
        <pc:spChg chg="add mod">
          <ac:chgData name="Bhawani Shankar Sahu" userId="e5f9bc2e-d4bb-415b-bd8a-e25372d6a074" providerId="ADAL" clId="{278B769D-52A3-42FD-8DE0-9598E1932C35}" dt="2024-10-17T06:58:10.353" v="154"/>
          <ac:spMkLst>
            <pc:docMk/>
            <pc:sldMk cId="1115131541" sldId="1305"/>
            <ac:spMk id="4" creationId="{DD0DA741-5BBD-BCF6-ADB0-16D7B9111635}"/>
          </ac:spMkLst>
        </pc:spChg>
        <pc:graphicFrameChg chg="mod">
          <ac:chgData name="Bhawani Shankar Sahu" userId="e5f9bc2e-d4bb-415b-bd8a-e25372d6a074" providerId="ADAL" clId="{278B769D-52A3-42FD-8DE0-9598E1932C35}" dt="2024-10-17T06:34:06.681" v="46" actId="1076"/>
          <ac:graphicFrameMkLst>
            <pc:docMk/>
            <pc:sldMk cId="1115131541" sldId="1305"/>
            <ac:graphicFrameMk id="5" creationId="{29EE9D20-A176-AD03-1D97-27EDF98CF53A}"/>
          </ac:graphicFrameMkLst>
        </pc:graphicFrameChg>
        <pc:graphicFrameChg chg="mod">
          <ac:chgData name="Bhawani Shankar Sahu" userId="e5f9bc2e-d4bb-415b-bd8a-e25372d6a074" providerId="ADAL" clId="{278B769D-52A3-42FD-8DE0-9598E1932C35}" dt="2024-10-17T06:34:01.043" v="45" actId="1076"/>
          <ac:graphicFrameMkLst>
            <pc:docMk/>
            <pc:sldMk cId="1115131541" sldId="1305"/>
            <ac:graphicFrameMk id="35" creationId="{06F8906D-8907-C4AB-12EC-9D2592428606}"/>
          </ac:graphicFrameMkLst>
        </pc:graphicFrameChg>
      </pc:sldChg>
      <pc:sldChg chg="modSp mod">
        <pc:chgData name="Bhawani Shankar Sahu" userId="e5f9bc2e-d4bb-415b-bd8a-e25372d6a074" providerId="ADAL" clId="{278B769D-52A3-42FD-8DE0-9598E1932C35}" dt="2024-10-17T07:00:48.560" v="167" actId="1076"/>
        <pc:sldMkLst>
          <pc:docMk/>
          <pc:sldMk cId="531790728" sldId="1306"/>
        </pc:sldMkLst>
        <pc:spChg chg="mod">
          <ac:chgData name="Bhawani Shankar Sahu" userId="e5f9bc2e-d4bb-415b-bd8a-e25372d6a074" providerId="ADAL" clId="{278B769D-52A3-42FD-8DE0-9598E1932C35}" dt="2024-10-17T06:58:30.006" v="163" actId="20577"/>
          <ac:spMkLst>
            <pc:docMk/>
            <pc:sldMk cId="531790728" sldId="1306"/>
            <ac:spMk id="2" creationId="{687AFAD5-578C-DC2D-F127-90FF4287354D}"/>
          </ac:spMkLst>
        </pc:spChg>
        <pc:spChg chg="mod">
          <ac:chgData name="Bhawani Shankar Sahu" userId="e5f9bc2e-d4bb-415b-bd8a-e25372d6a074" providerId="ADAL" clId="{278B769D-52A3-42FD-8DE0-9598E1932C35}" dt="2024-10-17T07:00:35.748" v="164" actId="1076"/>
          <ac:spMkLst>
            <pc:docMk/>
            <pc:sldMk cId="531790728" sldId="1306"/>
            <ac:spMk id="5" creationId="{BDF67051-087D-79D3-DA98-F9E0FA246092}"/>
          </ac:spMkLst>
        </pc:spChg>
        <pc:graphicFrameChg chg="mod">
          <ac:chgData name="Bhawani Shankar Sahu" userId="e5f9bc2e-d4bb-415b-bd8a-e25372d6a074" providerId="ADAL" clId="{278B769D-52A3-42FD-8DE0-9598E1932C35}" dt="2024-10-17T07:00:48.560" v="167" actId="1076"/>
          <ac:graphicFrameMkLst>
            <pc:docMk/>
            <pc:sldMk cId="531790728" sldId="1306"/>
            <ac:graphicFrameMk id="7" creationId="{E52C18FE-A4F1-F28C-139F-E40107D369A8}"/>
          </ac:graphicFrameMkLst>
        </pc:graphicFrameChg>
      </pc:sldChg>
      <pc:sldChg chg="addSp delSp modSp mod">
        <pc:chgData name="Bhawani Shankar Sahu" userId="e5f9bc2e-d4bb-415b-bd8a-e25372d6a074" providerId="ADAL" clId="{278B769D-52A3-42FD-8DE0-9598E1932C35}" dt="2024-10-17T07:13:43.220" v="246"/>
        <pc:sldMkLst>
          <pc:docMk/>
          <pc:sldMk cId="1188683082" sldId="1307"/>
        </pc:sldMkLst>
        <pc:spChg chg="mod">
          <ac:chgData name="Bhawani Shankar Sahu" userId="e5f9bc2e-d4bb-415b-bd8a-e25372d6a074" providerId="ADAL" clId="{278B769D-52A3-42FD-8DE0-9598E1932C35}" dt="2024-10-17T07:13:43.220" v="246"/>
          <ac:spMkLst>
            <pc:docMk/>
            <pc:sldMk cId="1188683082" sldId="1307"/>
            <ac:spMk id="2" creationId="{687AFAD5-578C-DC2D-F127-90FF4287354D}"/>
          </ac:spMkLst>
        </pc:spChg>
        <pc:spChg chg="add mod">
          <ac:chgData name="Bhawani Shankar Sahu" userId="e5f9bc2e-d4bb-415b-bd8a-e25372d6a074" providerId="ADAL" clId="{278B769D-52A3-42FD-8DE0-9598E1932C35}" dt="2024-10-17T07:13:33.254" v="245" actId="255"/>
          <ac:spMkLst>
            <pc:docMk/>
            <pc:sldMk cId="1188683082" sldId="1307"/>
            <ac:spMk id="7" creationId="{A6BA287A-43D7-A278-800C-5EA83564C511}"/>
          </ac:spMkLst>
        </pc:spChg>
        <pc:graphicFrameChg chg="add del mod modGraphic">
          <ac:chgData name="Bhawani Shankar Sahu" userId="e5f9bc2e-d4bb-415b-bd8a-e25372d6a074" providerId="ADAL" clId="{278B769D-52A3-42FD-8DE0-9598E1932C35}" dt="2024-10-17T07:04:30.252" v="190" actId="478"/>
          <ac:graphicFrameMkLst>
            <pc:docMk/>
            <pc:sldMk cId="1188683082" sldId="1307"/>
            <ac:graphicFrameMk id="3" creationId="{566D35D7-B6C4-B157-D291-7E7BC564A893}"/>
          </ac:graphicFrameMkLst>
        </pc:graphicFrameChg>
        <pc:graphicFrameChg chg="add mod modGraphic">
          <ac:chgData name="Bhawani Shankar Sahu" userId="e5f9bc2e-d4bb-415b-bd8a-e25372d6a074" providerId="ADAL" clId="{278B769D-52A3-42FD-8DE0-9598E1932C35}" dt="2024-10-17T07:12:49.615" v="231" actId="1076"/>
          <ac:graphicFrameMkLst>
            <pc:docMk/>
            <pc:sldMk cId="1188683082" sldId="1307"/>
            <ac:graphicFrameMk id="4" creationId="{5F3F4E2D-4726-D690-6EBF-408392CB5E95}"/>
          </ac:graphicFrameMkLst>
        </pc:graphicFrameChg>
        <pc:graphicFrameChg chg="del">
          <ac:chgData name="Bhawani Shankar Sahu" userId="e5f9bc2e-d4bb-415b-bd8a-e25372d6a074" providerId="ADAL" clId="{278B769D-52A3-42FD-8DE0-9598E1932C35}" dt="2024-10-17T07:02:20.811" v="174" actId="478"/>
          <ac:graphicFrameMkLst>
            <pc:docMk/>
            <pc:sldMk cId="1188683082" sldId="1307"/>
            <ac:graphicFrameMk id="8" creationId="{C1D19321-3695-D1B8-AE20-7BCE4525486B}"/>
          </ac:graphicFrameMkLst>
        </pc:graphicFrameChg>
        <pc:graphicFrameChg chg="del mod">
          <ac:chgData name="Bhawani Shankar Sahu" userId="e5f9bc2e-d4bb-415b-bd8a-e25372d6a074" providerId="ADAL" clId="{278B769D-52A3-42FD-8DE0-9598E1932C35}" dt="2024-10-17T07:11:02.353" v="212" actId="478"/>
          <ac:graphicFrameMkLst>
            <pc:docMk/>
            <pc:sldMk cId="1188683082" sldId="1307"/>
            <ac:graphicFrameMk id="9" creationId="{164D0A70-2600-FB1A-E83F-D2F74D302B96}"/>
          </ac:graphicFrameMkLst>
        </pc:graphicFrameChg>
      </pc:sldChg>
      <pc:sldChg chg="modNotesTx">
        <pc:chgData name="Bhawani Shankar Sahu" userId="e5f9bc2e-d4bb-415b-bd8a-e25372d6a074" providerId="ADAL" clId="{278B769D-52A3-42FD-8DE0-9598E1932C35}" dt="2024-10-17T07:15:48.323" v="289" actId="20577"/>
        <pc:sldMkLst>
          <pc:docMk/>
          <pc:sldMk cId="3717449219" sldId="1308"/>
        </pc:sldMkLst>
      </pc:sldChg>
      <pc:sldChg chg="modSp mod modNotesTx">
        <pc:chgData name="Bhawani Shankar Sahu" userId="e5f9bc2e-d4bb-415b-bd8a-e25372d6a074" providerId="ADAL" clId="{278B769D-52A3-42FD-8DE0-9598E1932C35}" dt="2024-10-17T07:19:02.529" v="298" actId="20577"/>
        <pc:sldMkLst>
          <pc:docMk/>
          <pc:sldMk cId="4186515748" sldId="1309"/>
        </pc:sldMkLst>
        <pc:spChg chg="mod">
          <ac:chgData name="Bhawani Shankar Sahu" userId="e5f9bc2e-d4bb-415b-bd8a-e25372d6a074" providerId="ADAL" clId="{278B769D-52A3-42FD-8DE0-9598E1932C35}" dt="2024-10-17T07:19:02.529" v="298" actId="20577"/>
          <ac:spMkLst>
            <pc:docMk/>
            <pc:sldMk cId="4186515748" sldId="1309"/>
            <ac:spMk id="3" creationId="{BFFB3AE0-7520-EB2B-E0E9-3A35EADA3DC2}"/>
          </ac:spMkLst>
        </pc:spChg>
      </pc:sldChg>
      <pc:sldChg chg="modSp mod modNotesTx">
        <pc:chgData name="Bhawani Shankar Sahu" userId="e5f9bc2e-d4bb-415b-bd8a-e25372d6a074" providerId="ADAL" clId="{278B769D-52A3-42FD-8DE0-9598E1932C35}" dt="2024-10-17T07:20:48.371" v="305" actId="20577"/>
        <pc:sldMkLst>
          <pc:docMk/>
          <pc:sldMk cId="3496177086" sldId="1310"/>
        </pc:sldMkLst>
        <pc:spChg chg="mod">
          <ac:chgData name="Bhawani Shankar Sahu" userId="e5f9bc2e-d4bb-415b-bd8a-e25372d6a074" providerId="ADAL" clId="{278B769D-52A3-42FD-8DE0-9598E1932C35}" dt="2024-10-17T07:19:08.649" v="299" actId="12"/>
          <ac:spMkLst>
            <pc:docMk/>
            <pc:sldMk cId="3496177086" sldId="1310"/>
            <ac:spMk id="3" creationId="{BFFB3AE0-7520-EB2B-E0E9-3A35EADA3DC2}"/>
          </ac:spMkLst>
        </pc:spChg>
      </pc:sldChg>
      <pc:sldChg chg="modSp mod modNotesTx">
        <pc:chgData name="Bhawani Shankar Sahu" userId="e5f9bc2e-d4bb-415b-bd8a-e25372d6a074" providerId="ADAL" clId="{278B769D-52A3-42FD-8DE0-9598E1932C35}" dt="2024-10-17T07:22:39.794" v="318" actId="20577"/>
        <pc:sldMkLst>
          <pc:docMk/>
          <pc:sldMk cId="1297716200" sldId="1311"/>
        </pc:sldMkLst>
        <pc:spChg chg="mod">
          <ac:chgData name="Bhawani Shankar Sahu" userId="e5f9bc2e-d4bb-415b-bd8a-e25372d6a074" providerId="ADAL" clId="{278B769D-52A3-42FD-8DE0-9598E1932C35}" dt="2024-10-17T07:22:20.186" v="313" actId="12"/>
          <ac:spMkLst>
            <pc:docMk/>
            <pc:sldMk cId="1297716200" sldId="1311"/>
            <ac:spMk id="4" creationId="{EC8B546F-F91E-160B-DC7F-688AFB5A50EA}"/>
          </ac:spMkLst>
        </pc:spChg>
      </pc:sldChg>
      <pc:sldChg chg="addSp delSp modSp mod modNotesTx">
        <pc:chgData name="Bhawani Shankar Sahu" userId="e5f9bc2e-d4bb-415b-bd8a-e25372d6a074" providerId="ADAL" clId="{278B769D-52A3-42FD-8DE0-9598E1932C35}" dt="2024-10-17T07:53:53.570" v="409" actId="20577"/>
        <pc:sldMkLst>
          <pc:docMk/>
          <pc:sldMk cId="1611733593" sldId="1312"/>
        </pc:sldMkLst>
        <pc:spChg chg="mod">
          <ac:chgData name="Bhawani Shankar Sahu" userId="e5f9bc2e-d4bb-415b-bd8a-e25372d6a074" providerId="ADAL" clId="{278B769D-52A3-42FD-8DE0-9598E1932C35}" dt="2024-10-17T07:25:07.898" v="319" actId="20577"/>
          <ac:spMkLst>
            <pc:docMk/>
            <pc:sldMk cId="1611733593" sldId="1312"/>
            <ac:spMk id="3" creationId="{228C9DE8-FFC7-9ED1-7969-B5C4CF8DF5E5}"/>
          </ac:spMkLst>
        </pc:spChg>
        <pc:spChg chg="del">
          <ac:chgData name="Bhawani Shankar Sahu" userId="e5f9bc2e-d4bb-415b-bd8a-e25372d6a074" providerId="ADAL" clId="{278B769D-52A3-42FD-8DE0-9598E1932C35}" dt="2024-10-17T07:28:15.343" v="330" actId="478"/>
          <ac:spMkLst>
            <pc:docMk/>
            <pc:sldMk cId="1611733593" sldId="1312"/>
            <ac:spMk id="4" creationId="{7201B380-1FD9-608B-8CEF-D1F75791D27F}"/>
          </ac:spMkLst>
        </pc:spChg>
        <pc:spChg chg="del">
          <ac:chgData name="Bhawani Shankar Sahu" userId="e5f9bc2e-d4bb-415b-bd8a-e25372d6a074" providerId="ADAL" clId="{278B769D-52A3-42FD-8DE0-9598E1932C35}" dt="2024-10-17T07:28:19.391" v="331" actId="478"/>
          <ac:spMkLst>
            <pc:docMk/>
            <pc:sldMk cId="1611733593" sldId="1312"/>
            <ac:spMk id="5" creationId="{5499B444-5BBB-6CEB-81EF-61CC1F56C7CC}"/>
          </ac:spMkLst>
        </pc:spChg>
        <pc:spChg chg="del">
          <ac:chgData name="Bhawani Shankar Sahu" userId="e5f9bc2e-d4bb-415b-bd8a-e25372d6a074" providerId="ADAL" clId="{278B769D-52A3-42FD-8DE0-9598E1932C35}" dt="2024-10-17T07:28:13.056" v="329" actId="478"/>
          <ac:spMkLst>
            <pc:docMk/>
            <pc:sldMk cId="1611733593" sldId="1312"/>
            <ac:spMk id="6" creationId="{0052B9EF-8B15-B7FA-985C-602CBEA84975}"/>
          </ac:spMkLst>
        </pc:spChg>
        <pc:spChg chg="del">
          <ac:chgData name="Bhawani Shankar Sahu" userId="e5f9bc2e-d4bb-415b-bd8a-e25372d6a074" providerId="ADAL" clId="{278B769D-52A3-42FD-8DE0-9598E1932C35}" dt="2024-10-17T07:28:09.947" v="328" actId="478"/>
          <ac:spMkLst>
            <pc:docMk/>
            <pc:sldMk cId="1611733593" sldId="1312"/>
            <ac:spMk id="7" creationId="{AA866607-FA5A-7505-82E3-D40D7D4A1C12}"/>
          </ac:spMkLst>
        </pc:spChg>
        <pc:spChg chg="del">
          <ac:chgData name="Bhawani Shankar Sahu" userId="e5f9bc2e-d4bb-415b-bd8a-e25372d6a074" providerId="ADAL" clId="{278B769D-52A3-42FD-8DE0-9598E1932C35}" dt="2024-10-17T07:28:25.847" v="332" actId="478"/>
          <ac:spMkLst>
            <pc:docMk/>
            <pc:sldMk cId="1611733593" sldId="1312"/>
            <ac:spMk id="8" creationId="{605E5F06-D743-D62D-D402-64ACA0639EB5}"/>
          </ac:spMkLst>
        </pc:spChg>
        <pc:spChg chg="del">
          <ac:chgData name="Bhawani Shankar Sahu" userId="e5f9bc2e-d4bb-415b-bd8a-e25372d6a074" providerId="ADAL" clId="{278B769D-52A3-42FD-8DE0-9598E1932C35}" dt="2024-10-17T07:28:25.847" v="332" actId="478"/>
          <ac:spMkLst>
            <pc:docMk/>
            <pc:sldMk cId="1611733593" sldId="1312"/>
            <ac:spMk id="9" creationId="{1B6DF68E-B9F8-0F0D-C3D0-F6D6F804F027}"/>
          </ac:spMkLst>
        </pc:spChg>
        <pc:spChg chg="del">
          <ac:chgData name="Bhawani Shankar Sahu" userId="e5f9bc2e-d4bb-415b-bd8a-e25372d6a074" providerId="ADAL" clId="{278B769D-52A3-42FD-8DE0-9598E1932C35}" dt="2024-10-17T07:28:25.847" v="332" actId="478"/>
          <ac:spMkLst>
            <pc:docMk/>
            <pc:sldMk cId="1611733593" sldId="1312"/>
            <ac:spMk id="10" creationId="{7F5CD184-A565-4852-F565-7CDBE342B3CC}"/>
          </ac:spMkLst>
        </pc:spChg>
        <pc:spChg chg="del">
          <ac:chgData name="Bhawani Shankar Sahu" userId="e5f9bc2e-d4bb-415b-bd8a-e25372d6a074" providerId="ADAL" clId="{278B769D-52A3-42FD-8DE0-9598E1932C35}" dt="2024-10-17T07:28:25.847" v="332" actId="478"/>
          <ac:spMkLst>
            <pc:docMk/>
            <pc:sldMk cId="1611733593" sldId="1312"/>
            <ac:spMk id="11" creationId="{5BBFC3F5-42C7-0FA9-7E2E-4A30F875B098}"/>
          </ac:spMkLst>
        </pc:spChg>
        <pc:spChg chg="add mod">
          <ac:chgData name="Bhawani Shankar Sahu" userId="e5f9bc2e-d4bb-415b-bd8a-e25372d6a074" providerId="ADAL" clId="{278B769D-52A3-42FD-8DE0-9598E1932C35}" dt="2024-10-17T07:25:34.970" v="327" actId="12"/>
          <ac:spMkLst>
            <pc:docMk/>
            <pc:sldMk cId="1611733593" sldId="1312"/>
            <ac:spMk id="13" creationId="{73203C0B-BCB6-D98F-BFFB-7C20548D0DA6}"/>
          </ac:spMkLst>
        </pc:spChg>
        <pc:graphicFrameChg chg="add mod modGraphic">
          <ac:chgData name="Bhawani Shankar Sahu" userId="e5f9bc2e-d4bb-415b-bd8a-e25372d6a074" providerId="ADAL" clId="{278B769D-52A3-42FD-8DE0-9598E1932C35}" dt="2024-10-17T07:47:26.608" v="357"/>
          <ac:graphicFrameMkLst>
            <pc:docMk/>
            <pc:sldMk cId="1611733593" sldId="1312"/>
            <ac:graphicFrameMk id="14" creationId="{2307A58F-D35D-40FF-5B10-8B0BF513EA30}"/>
          </ac:graphicFrameMkLst>
        </pc:graphicFrameChg>
      </pc:sldChg>
      <pc:sldChg chg="addSp delSp modSp mod modNotesTx">
        <pc:chgData name="Bhawani Shankar Sahu" userId="e5f9bc2e-d4bb-415b-bd8a-e25372d6a074" providerId="ADAL" clId="{278B769D-52A3-42FD-8DE0-9598E1932C35}" dt="2024-10-17T07:53:03.203" v="397" actId="20577"/>
        <pc:sldMkLst>
          <pc:docMk/>
          <pc:sldMk cId="1695576713" sldId="1313"/>
        </pc:sldMkLst>
        <pc:spChg chg="mod">
          <ac:chgData name="Bhawani Shankar Sahu" userId="e5f9bc2e-d4bb-415b-bd8a-e25372d6a074" providerId="ADAL" clId="{278B769D-52A3-42FD-8DE0-9598E1932C35}" dt="2024-10-17T07:48:26.533" v="359" actId="14100"/>
          <ac:spMkLst>
            <pc:docMk/>
            <pc:sldMk cId="1695576713" sldId="1313"/>
            <ac:spMk id="3" creationId="{C925B3C3-ABE3-EA6B-EB38-013AD53DB3F5}"/>
          </ac:spMkLst>
        </pc:spChg>
        <pc:spChg chg="del">
          <ac:chgData name="Bhawani Shankar Sahu" userId="e5f9bc2e-d4bb-415b-bd8a-e25372d6a074" providerId="ADAL" clId="{278B769D-52A3-42FD-8DE0-9598E1932C35}" dt="2024-10-17T07:50:20.418" v="360" actId="478"/>
          <ac:spMkLst>
            <pc:docMk/>
            <pc:sldMk cId="1695576713" sldId="1313"/>
            <ac:spMk id="4" creationId="{FD62D721-EF90-AFE8-48F4-8A569DCAD1AE}"/>
          </ac:spMkLst>
        </pc:spChg>
        <pc:spChg chg="del">
          <ac:chgData name="Bhawani Shankar Sahu" userId="e5f9bc2e-d4bb-415b-bd8a-e25372d6a074" providerId="ADAL" clId="{278B769D-52A3-42FD-8DE0-9598E1932C35}" dt="2024-10-17T07:50:20.418" v="360" actId="478"/>
          <ac:spMkLst>
            <pc:docMk/>
            <pc:sldMk cId="1695576713" sldId="1313"/>
            <ac:spMk id="5" creationId="{799C7A1D-F69F-D11D-D759-593D8704211F}"/>
          </ac:spMkLst>
        </pc:spChg>
        <pc:spChg chg="del">
          <ac:chgData name="Bhawani Shankar Sahu" userId="e5f9bc2e-d4bb-415b-bd8a-e25372d6a074" providerId="ADAL" clId="{278B769D-52A3-42FD-8DE0-9598E1932C35}" dt="2024-10-17T07:50:20.418" v="360" actId="478"/>
          <ac:spMkLst>
            <pc:docMk/>
            <pc:sldMk cId="1695576713" sldId="1313"/>
            <ac:spMk id="6" creationId="{ED074A22-3B65-E3E4-5FF1-DC5B64C8EA54}"/>
          </ac:spMkLst>
        </pc:spChg>
        <pc:spChg chg="del">
          <ac:chgData name="Bhawani Shankar Sahu" userId="e5f9bc2e-d4bb-415b-bd8a-e25372d6a074" providerId="ADAL" clId="{278B769D-52A3-42FD-8DE0-9598E1932C35}" dt="2024-10-17T07:50:20.418" v="360" actId="478"/>
          <ac:spMkLst>
            <pc:docMk/>
            <pc:sldMk cId="1695576713" sldId="1313"/>
            <ac:spMk id="7" creationId="{E402958B-CB79-74F6-2110-A927DA118C91}"/>
          </ac:spMkLst>
        </pc:spChg>
        <pc:spChg chg="del">
          <ac:chgData name="Bhawani Shankar Sahu" userId="e5f9bc2e-d4bb-415b-bd8a-e25372d6a074" providerId="ADAL" clId="{278B769D-52A3-42FD-8DE0-9598E1932C35}" dt="2024-10-17T07:50:20.418" v="360" actId="478"/>
          <ac:spMkLst>
            <pc:docMk/>
            <pc:sldMk cId="1695576713" sldId="1313"/>
            <ac:spMk id="9" creationId="{B3795219-7EB0-FBEA-B7FA-004F71DEBDF7}"/>
          </ac:spMkLst>
        </pc:spChg>
        <pc:spChg chg="del">
          <ac:chgData name="Bhawani Shankar Sahu" userId="e5f9bc2e-d4bb-415b-bd8a-e25372d6a074" providerId="ADAL" clId="{278B769D-52A3-42FD-8DE0-9598E1932C35}" dt="2024-10-17T07:50:20.418" v="360" actId="478"/>
          <ac:spMkLst>
            <pc:docMk/>
            <pc:sldMk cId="1695576713" sldId="1313"/>
            <ac:spMk id="10" creationId="{1369614A-6DFD-03B5-7309-63F92D7EF430}"/>
          </ac:spMkLst>
        </pc:spChg>
        <pc:spChg chg="del">
          <ac:chgData name="Bhawani Shankar Sahu" userId="e5f9bc2e-d4bb-415b-bd8a-e25372d6a074" providerId="ADAL" clId="{278B769D-52A3-42FD-8DE0-9598E1932C35}" dt="2024-10-17T07:50:20.418" v="360" actId="478"/>
          <ac:spMkLst>
            <pc:docMk/>
            <pc:sldMk cId="1695576713" sldId="1313"/>
            <ac:spMk id="11" creationId="{97197007-B9BD-9AAE-631A-E7CB3C63A39F}"/>
          </ac:spMkLst>
        </pc:spChg>
        <pc:spChg chg="del">
          <ac:chgData name="Bhawani Shankar Sahu" userId="e5f9bc2e-d4bb-415b-bd8a-e25372d6a074" providerId="ADAL" clId="{278B769D-52A3-42FD-8DE0-9598E1932C35}" dt="2024-10-17T07:50:20.418" v="360" actId="478"/>
          <ac:spMkLst>
            <pc:docMk/>
            <pc:sldMk cId="1695576713" sldId="1313"/>
            <ac:spMk id="12" creationId="{62CC4DC5-2CF9-8AAF-2F5B-86CCA4B837BA}"/>
          </ac:spMkLst>
        </pc:spChg>
        <pc:graphicFrameChg chg="add mod modGraphic">
          <ac:chgData name="Bhawani Shankar Sahu" userId="e5f9bc2e-d4bb-415b-bd8a-e25372d6a074" providerId="ADAL" clId="{278B769D-52A3-42FD-8DE0-9598E1932C35}" dt="2024-10-17T07:51:54.285" v="371" actId="255"/>
          <ac:graphicFrameMkLst>
            <pc:docMk/>
            <pc:sldMk cId="1695576713" sldId="1313"/>
            <ac:graphicFrameMk id="2" creationId="{407F9D7F-CA23-D7DC-B848-DE5900A42579}"/>
          </ac:graphicFrameMkLst>
        </pc:graphicFrameChg>
      </pc:sldChg>
      <pc:sldChg chg="addSp modSp mod modNotesTx">
        <pc:chgData name="Bhawani Shankar Sahu" userId="e5f9bc2e-d4bb-415b-bd8a-e25372d6a074" providerId="ADAL" clId="{278B769D-52A3-42FD-8DE0-9598E1932C35}" dt="2024-10-17T10:45:50.411" v="457" actId="5793"/>
        <pc:sldMkLst>
          <pc:docMk/>
          <pc:sldMk cId="1443882677" sldId="1314"/>
        </pc:sldMkLst>
        <pc:spChg chg="mod">
          <ac:chgData name="Bhawani Shankar Sahu" userId="e5f9bc2e-d4bb-415b-bd8a-e25372d6a074" providerId="ADAL" clId="{278B769D-52A3-42FD-8DE0-9598E1932C35}" dt="2024-10-17T07:55:27.930" v="413" actId="1076"/>
          <ac:spMkLst>
            <pc:docMk/>
            <pc:sldMk cId="1443882677" sldId="1314"/>
            <ac:spMk id="3" creationId="{E8DD14A7-8A0E-532B-A643-312F5F3AF077}"/>
          </ac:spMkLst>
        </pc:spChg>
        <pc:spChg chg="mod">
          <ac:chgData name="Bhawani Shankar Sahu" userId="e5f9bc2e-d4bb-415b-bd8a-e25372d6a074" providerId="ADAL" clId="{278B769D-52A3-42FD-8DE0-9598E1932C35}" dt="2024-10-17T07:56:36.687" v="419" actId="164"/>
          <ac:spMkLst>
            <pc:docMk/>
            <pc:sldMk cId="1443882677" sldId="1314"/>
            <ac:spMk id="4" creationId="{6EFDE8B4-17B4-4645-9823-9D08EA4DA44B}"/>
          </ac:spMkLst>
        </pc:spChg>
        <pc:spChg chg="mod">
          <ac:chgData name="Bhawani Shankar Sahu" userId="e5f9bc2e-d4bb-415b-bd8a-e25372d6a074" providerId="ADAL" clId="{278B769D-52A3-42FD-8DE0-9598E1932C35}" dt="2024-10-17T07:56:36.687" v="419" actId="164"/>
          <ac:spMkLst>
            <pc:docMk/>
            <pc:sldMk cId="1443882677" sldId="1314"/>
            <ac:spMk id="5" creationId="{D580B363-F36B-16F7-F82E-FC306BC618BA}"/>
          </ac:spMkLst>
        </pc:spChg>
        <pc:spChg chg="mod">
          <ac:chgData name="Bhawani Shankar Sahu" userId="e5f9bc2e-d4bb-415b-bd8a-e25372d6a074" providerId="ADAL" clId="{278B769D-52A3-42FD-8DE0-9598E1932C35}" dt="2024-10-17T07:56:36.687" v="419" actId="164"/>
          <ac:spMkLst>
            <pc:docMk/>
            <pc:sldMk cId="1443882677" sldId="1314"/>
            <ac:spMk id="6" creationId="{980AA33D-48B5-8B8C-CADD-107938DBC3EE}"/>
          </ac:spMkLst>
        </pc:spChg>
        <pc:spChg chg="mod">
          <ac:chgData name="Bhawani Shankar Sahu" userId="e5f9bc2e-d4bb-415b-bd8a-e25372d6a074" providerId="ADAL" clId="{278B769D-52A3-42FD-8DE0-9598E1932C35}" dt="2024-10-17T07:57:07.717" v="423" actId="164"/>
          <ac:spMkLst>
            <pc:docMk/>
            <pc:sldMk cId="1443882677" sldId="1314"/>
            <ac:spMk id="7" creationId="{E444F037-CC2D-FE7B-1DDF-8F8BA1450345}"/>
          </ac:spMkLst>
        </pc:spChg>
        <pc:spChg chg="mod">
          <ac:chgData name="Bhawani Shankar Sahu" userId="e5f9bc2e-d4bb-415b-bd8a-e25372d6a074" providerId="ADAL" clId="{278B769D-52A3-42FD-8DE0-9598E1932C35}" dt="2024-10-17T07:57:07.717" v="423" actId="164"/>
          <ac:spMkLst>
            <pc:docMk/>
            <pc:sldMk cId="1443882677" sldId="1314"/>
            <ac:spMk id="8" creationId="{C0AFF65F-F104-EB21-B2E8-0DDAD4CA49A1}"/>
          </ac:spMkLst>
        </pc:spChg>
        <pc:spChg chg="mod">
          <ac:chgData name="Bhawani Shankar Sahu" userId="e5f9bc2e-d4bb-415b-bd8a-e25372d6a074" providerId="ADAL" clId="{278B769D-52A3-42FD-8DE0-9598E1932C35}" dt="2024-10-17T07:57:07.717" v="423" actId="164"/>
          <ac:spMkLst>
            <pc:docMk/>
            <pc:sldMk cId="1443882677" sldId="1314"/>
            <ac:spMk id="9" creationId="{BE66F8CD-9BDB-B56D-F785-9015C6EC1637}"/>
          </ac:spMkLst>
        </pc:spChg>
        <pc:spChg chg="mod">
          <ac:chgData name="Bhawani Shankar Sahu" userId="e5f9bc2e-d4bb-415b-bd8a-e25372d6a074" providerId="ADAL" clId="{278B769D-52A3-42FD-8DE0-9598E1932C35}" dt="2024-10-17T07:56:51.316" v="421" actId="164"/>
          <ac:spMkLst>
            <pc:docMk/>
            <pc:sldMk cId="1443882677" sldId="1314"/>
            <ac:spMk id="10" creationId="{373DE390-C47D-FFD8-088D-2422DE3D5C26}"/>
          </ac:spMkLst>
        </pc:spChg>
        <pc:spChg chg="mod">
          <ac:chgData name="Bhawani Shankar Sahu" userId="e5f9bc2e-d4bb-415b-bd8a-e25372d6a074" providerId="ADAL" clId="{278B769D-52A3-42FD-8DE0-9598E1932C35}" dt="2024-10-17T07:56:51.316" v="421" actId="164"/>
          <ac:spMkLst>
            <pc:docMk/>
            <pc:sldMk cId="1443882677" sldId="1314"/>
            <ac:spMk id="11" creationId="{E2BF9DE9-D7A0-9B67-463E-3153AB99DFE5}"/>
          </ac:spMkLst>
        </pc:spChg>
        <pc:spChg chg="mod">
          <ac:chgData name="Bhawani Shankar Sahu" userId="e5f9bc2e-d4bb-415b-bd8a-e25372d6a074" providerId="ADAL" clId="{278B769D-52A3-42FD-8DE0-9598E1932C35}" dt="2024-10-17T07:56:51.316" v="421" actId="164"/>
          <ac:spMkLst>
            <pc:docMk/>
            <pc:sldMk cId="1443882677" sldId="1314"/>
            <ac:spMk id="12" creationId="{F3DB8453-BC07-AE9D-D711-CBB7C0FDB0B1}"/>
          </ac:spMkLst>
        </pc:spChg>
        <pc:spChg chg="mod">
          <ac:chgData name="Bhawani Shankar Sahu" userId="e5f9bc2e-d4bb-415b-bd8a-e25372d6a074" providerId="ADAL" clId="{278B769D-52A3-42FD-8DE0-9598E1932C35}" dt="2024-10-17T07:57:27.410" v="425" actId="164"/>
          <ac:spMkLst>
            <pc:docMk/>
            <pc:sldMk cId="1443882677" sldId="1314"/>
            <ac:spMk id="13" creationId="{BF71E3A0-95A7-6077-9C5B-513CE49B28C4}"/>
          </ac:spMkLst>
        </pc:spChg>
        <pc:spChg chg="mod">
          <ac:chgData name="Bhawani Shankar Sahu" userId="e5f9bc2e-d4bb-415b-bd8a-e25372d6a074" providerId="ADAL" clId="{278B769D-52A3-42FD-8DE0-9598E1932C35}" dt="2024-10-17T07:57:27.410" v="425" actId="164"/>
          <ac:spMkLst>
            <pc:docMk/>
            <pc:sldMk cId="1443882677" sldId="1314"/>
            <ac:spMk id="14" creationId="{CA23BBBB-E650-0ED6-3704-D0AFFA61B55C}"/>
          </ac:spMkLst>
        </pc:spChg>
        <pc:spChg chg="mod">
          <ac:chgData name="Bhawani Shankar Sahu" userId="e5f9bc2e-d4bb-415b-bd8a-e25372d6a074" providerId="ADAL" clId="{278B769D-52A3-42FD-8DE0-9598E1932C35}" dt="2024-10-17T07:57:42.468" v="427" actId="14100"/>
          <ac:spMkLst>
            <pc:docMk/>
            <pc:sldMk cId="1443882677" sldId="1314"/>
            <ac:spMk id="15" creationId="{4B4C71E4-FF5E-9EF0-5D00-CEAC3EAB3509}"/>
          </ac:spMkLst>
        </pc:spChg>
        <pc:grpChg chg="add mod">
          <ac:chgData name="Bhawani Shankar Sahu" userId="e5f9bc2e-d4bb-415b-bd8a-e25372d6a074" providerId="ADAL" clId="{278B769D-52A3-42FD-8DE0-9598E1932C35}" dt="2024-10-17T07:58:34.830" v="432" actId="164"/>
          <ac:grpSpMkLst>
            <pc:docMk/>
            <pc:sldMk cId="1443882677" sldId="1314"/>
            <ac:grpSpMk id="16" creationId="{58644A5F-CAA2-FC6F-BFC5-2FF898455F08}"/>
          </ac:grpSpMkLst>
        </pc:grpChg>
        <pc:grpChg chg="add mod">
          <ac:chgData name="Bhawani Shankar Sahu" userId="e5f9bc2e-d4bb-415b-bd8a-e25372d6a074" providerId="ADAL" clId="{278B769D-52A3-42FD-8DE0-9598E1932C35}" dt="2024-10-17T07:58:34.830" v="432" actId="164"/>
          <ac:grpSpMkLst>
            <pc:docMk/>
            <pc:sldMk cId="1443882677" sldId="1314"/>
            <ac:grpSpMk id="17" creationId="{542CE295-7888-29C0-58AC-2FD37D7FECCD}"/>
          </ac:grpSpMkLst>
        </pc:grpChg>
        <pc:grpChg chg="add mod">
          <ac:chgData name="Bhawani Shankar Sahu" userId="e5f9bc2e-d4bb-415b-bd8a-e25372d6a074" providerId="ADAL" clId="{278B769D-52A3-42FD-8DE0-9598E1932C35}" dt="2024-10-17T07:58:34.830" v="432" actId="164"/>
          <ac:grpSpMkLst>
            <pc:docMk/>
            <pc:sldMk cId="1443882677" sldId="1314"/>
            <ac:grpSpMk id="18" creationId="{6147F167-33D3-8EFC-0C32-A8582AD27628}"/>
          </ac:grpSpMkLst>
        </pc:grpChg>
        <pc:grpChg chg="add mod">
          <ac:chgData name="Bhawani Shankar Sahu" userId="e5f9bc2e-d4bb-415b-bd8a-e25372d6a074" providerId="ADAL" clId="{278B769D-52A3-42FD-8DE0-9598E1932C35}" dt="2024-10-17T07:58:34.830" v="432" actId="164"/>
          <ac:grpSpMkLst>
            <pc:docMk/>
            <pc:sldMk cId="1443882677" sldId="1314"/>
            <ac:grpSpMk id="19" creationId="{27B3673C-7BCC-D95F-3111-FC738A7F7AFD}"/>
          </ac:grpSpMkLst>
        </pc:grpChg>
        <pc:grpChg chg="add mod">
          <ac:chgData name="Bhawani Shankar Sahu" userId="e5f9bc2e-d4bb-415b-bd8a-e25372d6a074" providerId="ADAL" clId="{278B769D-52A3-42FD-8DE0-9598E1932C35}" dt="2024-10-17T07:58:46.115" v="434" actId="1076"/>
          <ac:grpSpMkLst>
            <pc:docMk/>
            <pc:sldMk cId="1443882677" sldId="1314"/>
            <ac:grpSpMk id="20" creationId="{F6743997-F049-8497-5B3F-579012D440AC}"/>
          </ac:grpSpMkLst>
        </pc:grpChg>
      </pc:sldChg>
      <pc:sldChg chg="modSp mod modNotesTx">
        <pc:chgData name="Bhawani Shankar Sahu" userId="e5f9bc2e-d4bb-415b-bd8a-e25372d6a074" providerId="ADAL" clId="{278B769D-52A3-42FD-8DE0-9598E1932C35}" dt="2024-10-17T10:48:54.255" v="481" actId="20577"/>
        <pc:sldMkLst>
          <pc:docMk/>
          <pc:sldMk cId="3298804140" sldId="1315"/>
        </pc:sldMkLst>
        <pc:spChg chg="mod">
          <ac:chgData name="Bhawani Shankar Sahu" userId="e5f9bc2e-d4bb-415b-bd8a-e25372d6a074" providerId="ADAL" clId="{278B769D-52A3-42FD-8DE0-9598E1932C35}" dt="2024-10-17T10:46:26.052" v="458" actId="1076"/>
          <ac:spMkLst>
            <pc:docMk/>
            <pc:sldMk cId="3298804140" sldId="1315"/>
            <ac:spMk id="3" creationId="{92DD1B30-B795-B951-7669-E8AF63D3C795}"/>
          </ac:spMkLst>
        </pc:spChg>
      </pc:sldChg>
      <pc:sldChg chg="modNotesTx">
        <pc:chgData name="Bhawani Shankar Sahu" userId="e5f9bc2e-d4bb-415b-bd8a-e25372d6a074" providerId="ADAL" clId="{278B769D-52A3-42FD-8DE0-9598E1932C35}" dt="2024-10-17T10:52:32.329" v="505" actId="20577"/>
        <pc:sldMkLst>
          <pc:docMk/>
          <pc:sldMk cId="267972117" sldId="1316"/>
        </pc:sldMkLst>
      </pc:sldChg>
      <pc:sldChg chg="modSp mod modNotesTx">
        <pc:chgData name="Bhawani Shankar Sahu" userId="e5f9bc2e-d4bb-415b-bd8a-e25372d6a074" providerId="ADAL" clId="{278B769D-52A3-42FD-8DE0-9598E1932C35}" dt="2024-10-17T11:05:10.622" v="523" actId="12"/>
        <pc:sldMkLst>
          <pc:docMk/>
          <pc:sldMk cId="243210237" sldId="1317"/>
        </pc:sldMkLst>
        <pc:spChg chg="mod">
          <ac:chgData name="Bhawani Shankar Sahu" userId="e5f9bc2e-d4bb-415b-bd8a-e25372d6a074" providerId="ADAL" clId="{278B769D-52A3-42FD-8DE0-9598E1932C35}" dt="2024-10-17T10:54:23.499" v="512" actId="1076"/>
          <ac:spMkLst>
            <pc:docMk/>
            <pc:sldMk cId="243210237" sldId="1317"/>
            <ac:spMk id="3" creationId="{73552B3F-67A1-D603-775C-817D74CF2C1C}"/>
          </ac:spMkLst>
        </pc:spChg>
        <pc:spChg chg="mod">
          <ac:chgData name="Bhawani Shankar Sahu" userId="e5f9bc2e-d4bb-415b-bd8a-e25372d6a074" providerId="ADAL" clId="{278B769D-52A3-42FD-8DE0-9598E1932C35}" dt="2024-10-17T10:54:38.411" v="513" actId="1076"/>
          <ac:spMkLst>
            <pc:docMk/>
            <pc:sldMk cId="243210237" sldId="1317"/>
            <ac:spMk id="5" creationId="{F5DE9D59-8479-D97A-2358-5A84CA194917}"/>
          </ac:spMkLst>
        </pc:spChg>
        <pc:spChg chg="mod">
          <ac:chgData name="Bhawani Shankar Sahu" userId="e5f9bc2e-d4bb-415b-bd8a-e25372d6a074" providerId="ADAL" clId="{278B769D-52A3-42FD-8DE0-9598E1932C35}" dt="2024-10-17T10:54:38.411" v="513" actId="1076"/>
          <ac:spMkLst>
            <pc:docMk/>
            <pc:sldMk cId="243210237" sldId="1317"/>
            <ac:spMk id="6" creationId="{94D5E7E9-FEA1-B600-68D9-1BF76C538D5C}"/>
          </ac:spMkLst>
        </pc:spChg>
        <pc:spChg chg="mod">
          <ac:chgData name="Bhawani Shankar Sahu" userId="e5f9bc2e-d4bb-415b-bd8a-e25372d6a074" providerId="ADAL" clId="{278B769D-52A3-42FD-8DE0-9598E1932C35}" dt="2024-10-17T10:54:38.411" v="513" actId="1076"/>
          <ac:spMkLst>
            <pc:docMk/>
            <pc:sldMk cId="243210237" sldId="1317"/>
            <ac:spMk id="8" creationId="{30735CC1-F177-B71A-F161-F9849C349740}"/>
          </ac:spMkLst>
        </pc:spChg>
        <pc:spChg chg="mod">
          <ac:chgData name="Bhawani Shankar Sahu" userId="e5f9bc2e-d4bb-415b-bd8a-e25372d6a074" providerId="ADAL" clId="{278B769D-52A3-42FD-8DE0-9598E1932C35}" dt="2024-10-17T10:54:38.411" v="513" actId="1076"/>
          <ac:spMkLst>
            <pc:docMk/>
            <pc:sldMk cId="243210237" sldId="1317"/>
            <ac:spMk id="9" creationId="{97708C4A-CC2E-4F8D-397A-1375E81F48DE}"/>
          </ac:spMkLst>
        </pc:spChg>
        <pc:spChg chg="mod">
          <ac:chgData name="Bhawani Shankar Sahu" userId="e5f9bc2e-d4bb-415b-bd8a-e25372d6a074" providerId="ADAL" clId="{278B769D-52A3-42FD-8DE0-9598E1932C35}" dt="2024-10-17T10:54:38.411" v="513" actId="1076"/>
          <ac:spMkLst>
            <pc:docMk/>
            <pc:sldMk cId="243210237" sldId="1317"/>
            <ac:spMk id="11" creationId="{943E30C0-6687-FBC8-FA5B-5E50A59BDC93}"/>
          </ac:spMkLst>
        </pc:spChg>
        <pc:spChg chg="mod">
          <ac:chgData name="Bhawani Shankar Sahu" userId="e5f9bc2e-d4bb-415b-bd8a-e25372d6a074" providerId="ADAL" clId="{278B769D-52A3-42FD-8DE0-9598E1932C35}" dt="2024-10-17T10:54:38.411" v="513" actId="1076"/>
          <ac:spMkLst>
            <pc:docMk/>
            <pc:sldMk cId="243210237" sldId="1317"/>
            <ac:spMk id="12" creationId="{7952540F-6AE1-AF0D-0E45-BA42C59997A2}"/>
          </ac:spMkLst>
        </pc:spChg>
        <pc:picChg chg="mod">
          <ac:chgData name="Bhawani Shankar Sahu" userId="e5f9bc2e-d4bb-415b-bd8a-e25372d6a074" providerId="ADAL" clId="{278B769D-52A3-42FD-8DE0-9598E1932C35}" dt="2024-10-17T10:54:38.411" v="513" actId="1076"/>
          <ac:picMkLst>
            <pc:docMk/>
            <pc:sldMk cId="243210237" sldId="1317"/>
            <ac:picMk id="4" creationId="{68953D93-7B6F-1E6E-CE35-5FC7AB1D9B14}"/>
          </ac:picMkLst>
        </pc:picChg>
        <pc:picChg chg="mod">
          <ac:chgData name="Bhawani Shankar Sahu" userId="e5f9bc2e-d4bb-415b-bd8a-e25372d6a074" providerId="ADAL" clId="{278B769D-52A3-42FD-8DE0-9598E1932C35}" dt="2024-10-17T10:54:38.411" v="513" actId="1076"/>
          <ac:picMkLst>
            <pc:docMk/>
            <pc:sldMk cId="243210237" sldId="1317"/>
            <ac:picMk id="7" creationId="{A709C72A-4833-3247-D6F3-5EFE35D7FFB9}"/>
          </ac:picMkLst>
        </pc:picChg>
        <pc:picChg chg="mod">
          <ac:chgData name="Bhawani Shankar Sahu" userId="e5f9bc2e-d4bb-415b-bd8a-e25372d6a074" providerId="ADAL" clId="{278B769D-52A3-42FD-8DE0-9598E1932C35}" dt="2024-10-17T10:54:38.411" v="513" actId="1076"/>
          <ac:picMkLst>
            <pc:docMk/>
            <pc:sldMk cId="243210237" sldId="1317"/>
            <ac:picMk id="10" creationId="{8EA314EE-8540-8BD3-FF28-87CFDB6505CC}"/>
          </ac:picMkLst>
        </pc:picChg>
      </pc:sldChg>
      <pc:sldChg chg="modNotesTx">
        <pc:chgData name="Bhawani Shankar Sahu" userId="e5f9bc2e-d4bb-415b-bd8a-e25372d6a074" providerId="ADAL" clId="{278B769D-52A3-42FD-8DE0-9598E1932C35}" dt="2024-10-17T11:05:46.363" v="535" actId="20577"/>
        <pc:sldMkLst>
          <pc:docMk/>
          <pc:sldMk cId="1437715660" sldId="1318"/>
        </pc:sldMkLst>
      </pc:sldChg>
      <pc:sldChg chg="modNotesTx">
        <pc:chgData name="Bhawani Shankar Sahu" userId="e5f9bc2e-d4bb-415b-bd8a-e25372d6a074" providerId="ADAL" clId="{278B769D-52A3-42FD-8DE0-9598E1932C35}" dt="2024-10-17T11:09:01.245" v="574" actId="20577"/>
        <pc:sldMkLst>
          <pc:docMk/>
          <pc:sldMk cId="251184617" sldId="1319"/>
        </pc:sldMkLst>
      </pc:sldChg>
      <pc:sldChg chg="modSp mod modNotesTx">
        <pc:chgData name="Bhawani Shankar Sahu" userId="e5f9bc2e-d4bb-415b-bd8a-e25372d6a074" providerId="ADAL" clId="{278B769D-52A3-42FD-8DE0-9598E1932C35}" dt="2024-10-17T11:09:57.469" v="579" actId="20577"/>
        <pc:sldMkLst>
          <pc:docMk/>
          <pc:sldMk cId="1612097898" sldId="1320"/>
        </pc:sldMkLst>
        <pc:spChg chg="mod">
          <ac:chgData name="Bhawani Shankar Sahu" userId="e5f9bc2e-d4bb-415b-bd8a-e25372d6a074" providerId="ADAL" clId="{278B769D-52A3-42FD-8DE0-9598E1932C35}" dt="2024-10-17T11:09:36.108" v="576" actId="1076"/>
          <ac:spMkLst>
            <pc:docMk/>
            <pc:sldMk cId="1612097898" sldId="1320"/>
            <ac:spMk id="4" creationId="{3470595D-0039-681B-6CC9-8AEE7A6134A9}"/>
          </ac:spMkLst>
        </pc:spChg>
        <pc:spChg chg="mod">
          <ac:chgData name="Bhawani Shankar Sahu" userId="e5f9bc2e-d4bb-415b-bd8a-e25372d6a074" providerId="ADAL" clId="{278B769D-52A3-42FD-8DE0-9598E1932C35}" dt="2024-10-17T11:09:36.108" v="576" actId="1076"/>
          <ac:spMkLst>
            <pc:docMk/>
            <pc:sldMk cId="1612097898" sldId="1320"/>
            <ac:spMk id="7" creationId="{EA74C49D-38B4-ACC3-E886-CA097959034B}"/>
          </ac:spMkLst>
        </pc:spChg>
        <pc:spChg chg="mod">
          <ac:chgData name="Bhawani Shankar Sahu" userId="e5f9bc2e-d4bb-415b-bd8a-e25372d6a074" providerId="ADAL" clId="{278B769D-52A3-42FD-8DE0-9598E1932C35}" dt="2024-10-17T11:09:36.108" v="576" actId="1076"/>
          <ac:spMkLst>
            <pc:docMk/>
            <pc:sldMk cId="1612097898" sldId="1320"/>
            <ac:spMk id="10" creationId="{42F341EC-C783-FD67-711C-C998A415CB5C}"/>
          </ac:spMkLst>
        </pc:spChg>
        <pc:spChg chg="mod">
          <ac:chgData name="Bhawani Shankar Sahu" userId="e5f9bc2e-d4bb-415b-bd8a-e25372d6a074" providerId="ADAL" clId="{278B769D-52A3-42FD-8DE0-9598E1932C35}" dt="2024-10-17T11:09:36.108" v="576" actId="1076"/>
          <ac:spMkLst>
            <pc:docMk/>
            <pc:sldMk cId="1612097898" sldId="1320"/>
            <ac:spMk id="13" creationId="{4292EE2D-25B7-BED3-E0C5-62D1633A986B}"/>
          </ac:spMkLst>
        </pc:spChg>
        <pc:spChg chg="mod">
          <ac:chgData name="Bhawani Shankar Sahu" userId="e5f9bc2e-d4bb-415b-bd8a-e25372d6a074" providerId="ADAL" clId="{278B769D-52A3-42FD-8DE0-9598E1932C35}" dt="2024-10-17T11:09:36.108" v="576" actId="1076"/>
          <ac:spMkLst>
            <pc:docMk/>
            <pc:sldMk cId="1612097898" sldId="1320"/>
            <ac:spMk id="16" creationId="{02E4E659-4C90-9C00-2269-B12332FCAE0A}"/>
          </ac:spMkLst>
        </pc:spChg>
        <pc:spChg chg="mod">
          <ac:chgData name="Bhawani Shankar Sahu" userId="e5f9bc2e-d4bb-415b-bd8a-e25372d6a074" providerId="ADAL" clId="{278B769D-52A3-42FD-8DE0-9598E1932C35}" dt="2024-10-17T11:09:36.108" v="576" actId="1076"/>
          <ac:spMkLst>
            <pc:docMk/>
            <pc:sldMk cId="1612097898" sldId="1320"/>
            <ac:spMk id="19" creationId="{438C1B49-AEDB-0E37-E31D-0BAC5D22B4AD}"/>
          </ac:spMkLst>
        </pc:spChg>
        <pc:picChg chg="mod">
          <ac:chgData name="Bhawani Shankar Sahu" userId="e5f9bc2e-d4bb-415b-bd8a-e25372d6a074" providerId="ADAL" clId="{278B769D-52A3-42FD-8DE0-9598E1932C35}" dt="2024-10-17T11:09:36.108" v="576" actId="1076"/>
          <ac:picMkLst>
            <pc:docMk/>
            <pc:sldMk cId="1612097898" sldId="1320"/>
            <ac:picMk id="3" creationId="{E394E15C-EA21-72FD-053F-4251934EDCAC}"/>
          </ac:picMkLst>
        </pc:picChg>
        <pc:picChg chg="mod">
          <ac:chgData name="Bhawani Shankar Sahu" userId="e5f9bc2e-d4bb-415b-bd8a-e25372d6a074" providerId="ADAL" clId="{278B769D-52A3-42FD-8DE0-9598E1932C35}" dt="2024-10-17T11:09:36.108" v="576" actId="1076"/>
          <ac:picMkLst>
            <pc:docMk/>
            <pc:sldMk cId="1612097898" sldId="1320"/>
            <ac:picMk id="6" creationId="{AE116559-9A99-5278-25EF-C6EDA9A669B6}"/>
          </ac:picMkLst>
        </pc:picChg>
        <pc:picChg chg="mod">
          <ac:chgData name="Bhawani Shankar Sahu" userId="e5f9bc2e-d4bb-415b-bd8a-e25372d6a074" providerId="ADAL" clId="{278B769D-52A3-42FD-8DE0-9598E1932C35}" dt="2024-10-17T11:09:36.108" v="576" actId="1076"/>
          <ac:picMkLst>
            <pc:docMk/>
            <pc:sldMk cId="1612097898" sldId="1320"/>
            <ac:picMk id="9" creationId="{DA137D39-148F-CF5B-F397-84882CC57274}"/>
          </ac:picMkLst>
        </pc:picChg>
        <pc:picChg chg="mod">
          <ac:chgData name="Bhawani Shankar Sahu" userId="e5f9bc2e-d4bb-415b-bd8a-e25372d6a074" providerId="ADAL" clId="{278B769D-52A3-42FD-8DE0-9598E1932C35}" dt="2024-10-17T11:09:36.108" v="576" actId="1076"/>
          <ac:picMkLst>
            <pc:docMk/>
            <pc:sldMk cId="1612097898" sldId="1320"/>
            <ac:picMk id="12" creationId="{1C800A65-96E0-E039-FA89-E383AA19ABD4}"/>
          </ac:picMkLst>
        </pc:picChg>
        <pc:picChg chg="mod">
          <ac:chgData name="Bhawani Shankar Sahu" userId="e5f9bc2e-d4bb-415b-bd8a-e25372d6a074" providerId="ADAL" clId="{278B769D-52A3-42FD-8DE0-9598E1932C35}" dt="2024-10-17T11:09:36.108" v="576" actId="1076"/>
          <ac:picMkLst>
            <pc:docMk/>
            <pc:sldMk cId="1612097898" sldId="1320"/>
            <ac:picMk id="15" creationId="{6FEE06DC-D199-D9A4-9F4E-3A261C9AFF70}"/>
          </ac:picMkLst>
        </pc:picChg>
        <pc:picChg chg="mod">
          <ac:chgData name="Bhawani Shankar Sahu" userId="e5f9bc2e-d4bb-415b-bd8a-e25372d6a074" providerId="ADAL" clId="{278B769D-52A3-42FD-8DE0-9598E1932C35}" dt="2024-10-17T11:09:36.108" v="576" actId="1076"/>
          <ac:picMkLst>
            <pc:docMk/>
            <pc:sldMk cId="1612097898" sldId="1320"/>
            <ac:picMk id="18" creationId="{3AC4521A-F75F-B903-A339-B7DAD154F38A}"/>
          </ac:picMkLst>
        </pc:picChg>
      </pc:sldChg>
      <pc:sldChg chg="modSp mod modNotesTx">
        <pc:chgData name="Bhawani Shankar Sahu" userId="e5f9bc2e-d4bb-415b-bd8a-e25372d6a074" providerId="ADAL" clId="{278B769D-52A3-42FD-8DE0-9598E1932C35}" dt="2024-10-17T11:15:58.964" v="604" actId="20577"/>
        <pc:sldMkLst>
          <pc:docMk/>
          <pc:sldMk cId="2254472013" sldId="1321"/>
        </pc:sldMkLst>
        <pc:graphicFrameChg chg="mod modGraphic">
          <ac:chgData name="Bhawani Shankar Sahu" userId="e5f9bc2e-d4bb-415b-bd8a-e25372d6a074" providerId="ADAL" clId="{278B769D-52A3-42FD-8DE0-9598E1932C35}" dt="2024-10-17T11:12:03.841" v="591" actId="1076"/>
          <ac:graphicFrameMkLst>
            <pc:docMk/>
            <pc:sldMk cId="2254472013" sldId="1321"/>
            <ac:graphicFrameMk id="30" creationId="{C2ECDECE-B8A5-F792-03C7-B068B4B29522}"/>
          </ac:graphicFrameMkLst>
        </pc:graphicFrameChg>
      </pc:sldChg>
      <pc:sldChg chg="modNotesTx">
        <pc:chgData name="Bhawani Shankar Sahu" userId="e5f9bc2e-d4bb-415b-bd8a-e25372d6a074" providerId="ADAL" clId="{278B769D-52A3-42FD-8DE0-9598E1932C35}" dt="2024-10-17T11:17:44.104" v="621" actId="14"/>
        <pc:sldMkLst>
          <pc:docMk/>
          <pc:sldMk cId="776717210" sldId="1322"/>
        </pc:sldMkLst>
      </pc:sldChg>
      <pc:sldChg chg="modNotesTx">
        <pc:chgData name="Bhawani Shankar Sahu" userId="e5f9bc2e-d4bb-415b-bd8a-e25372d6a074" providerId="ADAL" clId="{278B769D-52A3-42FD-8DE0-9598E1932C35}" dt="2024-10-17T11:25:15.094" v="659" actId="20577"/>
        <pc:sldMkLst>
          <pc:docMk/>
          <pc:sldMk cId="3150723470" sldId="1323"/>
        </pc:sldMkLst>
      </pc:sldChg>
      <pc:sldChg chg="modSp mod modNotesTx">
        <pc:chgData name="Bhawani Shankar Sahu" userId="e5f9bc2e-d4bb-415b-bd8a-e25372d6a074" providerId="ADAL" clId="{278B769D-52A3-42FD-8DE0-9598E1932C35}" dt="2024-10-17T11:51:31.240" v="683" actId="20577"/>
        <pc:sldMkLst>
          <pc:docMk/>
          <pc:sldMk cId="1776598159" sldId="1324"/>
        </pc:sldMkLst>
        <pc:spChg chg="mod">
          <ac:chgData name="Bhawani Shankar Sahu" userId="e5f9bc2e-d4bb-415b-bd8a-e25372d6a074" providerId="ADAL" clId="{278B769D-52A3-42FD-8DE0-9598E1932C35}" dt="2024-10-17T11:48:25.434" v="667" actId="14100"/>
          <ac:spMkLst>
            <pc:docMk/>
            <pc:sldMk cId="1776598159" sldId="1324"/>
            <ac:spMk id="6" creationId="{9F9579C0-106E-4141-E6FA-921F7133A1FD}"/>
          </ac:spMkLst>
        </pc:spChg>
      </pc:sldChg>
      <pc:sldChg chg="addSp delSp modSp mod modNotesTx">
        <pc:chgData name="Bhawani Shankar Sahu" userId="e5f9bc2e-d4bb-415b-bd8a-e25372d6a074" providerId="ADAL" clId="{278B769D-52A3-42FD-8DE0-9598E1932C35}" dt="2024-10-17T12:00:58.764" v="719" actId="20577"/>
        <pc:sldMkLst>
          <pc:docMk/>
          <pc:sldMk cId="1014684176" sldId="1325"/>
        </pc:sldMkLst>
        <pc:spChg chg="del mod">
          <ac:chgData name="Bhawani Shankar Sahu" userId="e5f9bc2e-d4bb-415b-bd8a-e25372d6a074" providerId="ADAL" clId="{278B769D-52A3-42FD-8DE0-9598E1932C35}" dt="2024-10-17T11:55:33.545" v="710" actId="478"/>
          <ac:spMkLst>
            <pc:docMk/>
            <pc:sldMk cId="1014684176" sldId="1325"/>
            <ac:spMk id="3" creationId="{208F1479-E8CF-23E3-F9C8-236A59FDF22F}"/>
          </ac:spMkLst>
        </pc:spChg>
        <pc:spChg chg="del mod">
          <ac:chgData name="Bhawani Shankar Sahu" userId="e5f9bc2e-d4bb-415b-bd8a-e25372d6a074" providerId="ADAL" clId="{278B769D-52A3-42FD-8DE0-9598E1932C35}" dt="2024-10-17T11:55:33.545" v="710" actId="478"/>
          <ac:spMkLst>
            <pc:docMk/>
            <pc:sldMk cId="1014684176" sldId="1325"/>
            <ac:spMk id="4" creationId="{8364EB03-3528-EF13-6B41-14C621EDE94F}"/>
          </ac:spMkLst>
        </pc:spChg>
        <pc:spChg chg="del mod">
          <ac:chgData name="Bhawani Shankar Sahu" userId="e5f9bc2e-d4bb-415b-bd8a-e25372d6a074" providerId="ADAL" clId="{278B769D-52A3-42FD-8DE0-9598E1932C35}" dt="2024-10-17T11:55:42.128" v="711" actId="478"/>
          <ac:spMkLst>
            <pc:docMk/>
            <pc:sldMk cId="1014684176" sldId="1325"/>
            <ac:spMk id="6" creationId="{B3D75959-0E5B-9683-B4FD-0B11602B6174}"/>
          </ac:spMkLst>
        </pc:spChg>
        <pc:spChg chg="del mod">
          <ac:chgData name="Bhawani Shankar Sahu" userId="e5f9bc2e-d4bb-415b-bd8a-e25372d6a074" providerId="ADAL" clId="{278B769D-52A3-42FD-8DE0-9598E1932C35}" dt="2024-10-17T11:55:33.545" v="710" actId="478"/>
          <ac:spMkLst>
            <pc:docMk/>
            <pc:sldMk cId="1014684176" sldId="1325"/>
            <ac:spMk id="7" creationId="{050C99DD-EA04-F777-A36B-CBA647F08796}"/>
          </ac:spMkLst>
        </pc:spChg>
        <pc:spChg chg="del mod">
          <ac:chgData name="Bhawani Shankar Sahu" userId="e5f9bc2e-d4bb-415b-bd8a-e25372d6a074" providerId="ADAL" clId="{278B769D-52A3-42FD-8DE0-9598E1932C35}" dt="2024-10-17T11:55:33.545" v="710" actId="478"/>
          <ac:spMkLst>
            <pc:docMk/>
            <pc:sldMk cId="1014684176" sldId="1325"/>
            <ac:spMk id="8" creationId="{E33022A8-D3DB-E8AB-590C-C3B1AF0D8089}"/>
          </ac:spMkLst>
        </pc:spChg>
        <pc:spChg chg="del mod">
          <ac:chgData name="Bhawani Shankar Sahu" userId="e5f9bc2e-d4bb-415b-bd8a-e25372d6a074" providerId="ADAL" clId="{278B769D-52A3-42FD-8DE0-9598E1932C35}" dt="2024-10-17T11:55:42.128" v="711" actId="478"/>
          <ac:spMkLst>
            <pc:docMk/>
            <pc:sldMk cId="1014684176" sldId="1325"/>
            <ac:spMk id="10" creationId="{4C7338FA-1189-E1B7-9C9E-B06E5038047B}"/>
          </ac:spMkLst>
        </pc:spChg>
        <pc:spChg chg="del mod">
          <ac:chgData name="Bhawani Shankar Sahu" userId="e5f9bc2e-d4bb-415b-bd8a-e25372d6a074" providerId="ADAL" clId="{278B769D-52A3-42FD-8DE0-9598E1932C35}" dt="2024-10-17T11:55:33.545" v="710" actId="478"/>
          <ac:spMkLst>
            <pc:docMk/>
            <pc:sldMk cId="1014684176" sldId="1325"/>
            <ac:spMk id="11" creationId="{9965D136-6517-8A37-3ED1-4F2AA142B266}"/>
          </ac:spMkLst>
        </pc:spChg>
        <pc:spChg chg="del mod">
          <ac:chgData name="Bhawani Shankar Sahu" userId="e5f9bc2e-d4bb-415b-bd8a-e25372d6a074" providerId="ADAL" clId="{278B769D-52A3-42FD-8DE0-9598E1932C35}" dt="2024-10-17T11:55:33.545" v="710" actId="478"/>
          <ac:spMkLst>
            <pc:docMk/>
            <pc:sldMk cId="1014684176" sldId="1325"/>
            <ac:spMk id="12" creationId="{2A2B6C11-757A-806A-1C4C-C8B3BB5967E2}"/>
          </ac:spMkLst>
        </pc:spChg>
        <pc:spChg chg="del mod">
          <ac:chgData name="Bhawani Shankar Sahu" userId="e5f9bc2e-d4bb-415b-bd8a-e25372d6a074" providerId="ADAL" clId="{278B769D-52A3-42FD-8DE0-9598E1932C35}" dt="2024-10-17T11:55:42.128" v="711" actId="478"/>
          <ac:spMkLst>
            <pc:docMk/>
            <pc:sldMk cId="1014684176" sldId="1325"/>
            <ac:spMk id="14" creationId="{000067CE-C08A-EDEC-C4EE-0F5ED6D90CAD}"/>
          </ac:spMkLst>
        </pc:spChg>
        <pc:spChg chg="mod">
          <ac:chgData name="Bhawani Shankar Sahu" userId="e5f9bc2e-d4bb-415b-bd8a-e25372d6a074" providerId="ADAL" clId="{278B769D-52A3-42FD-8DE0-9598E1932C35}" dt="2024-10-17T11:52:17.777" v="684" actId="1076"/>
          <ac:spMkLst>
            <pc:docMk/>
            <pc:sldMk cId="1014684176" sldId="1325"/>
            <ac:spMk id="15" creationId="{3C80EFB3-899A-0999-C116-CABF8688E418}"/>
          </ac:spMkLst>
        </pc:spChg>
        <pc:graphicFrameChg chg="add del mod modGraphic">
          <ac:chgData name="Bhawani Shankar Sahu" userId="e5f9bc2e-d4bb-415b-bd8a-e25372d6a074" providerId="ADAL" clId="{278B769D-52A3-42FD-8DE0-9598E1932C35}" dt="2024-10-17T11:54:01.276" v="689" actId="478"/>
          <ac:graphicFrameMkLst>
            <pc:docMk/>
            <pc:sldMk cId="1014684176" sldId="1325"/>
            <ac:graphicFrameMk id="2" creationId="{FDD0D6D8-FE4A-52EE-2651-4AAC39627203}"/>
          </ac:graphicFrameMkLst>
        </pc:graphicFrameChg>
        <pc:graphicFrameChg chg="add mod modGraphic">
          <ac:chgData name="Bhawani Shankar Sahu" userId="e5f9bc2e-d4bb-415b-bd8a-e25372d6a074" providerId="ADAL" clId="{278B769D-52A3-42FD-8DE0-9598E1932C35}" dt="2024-10-17T11:55:54.761" v="713" actId="255"/>
          <ac:graphicFrameMkLst>
            <pc:docMk/>
            <pc:sldMk cId="1014684176" sldId="1325"/>
            <ac:graphicFrameMk id="5" creationId="{3D55D03E-61E7-9C56-2DBB-835709889E4B}"/>
          </ac:graphicFrameMkLst>
        </pc:graphicFrameChg>
      </pc:sldChg>
      <pc:sldChg chg="modNotesTx">
        <pc:chgData name="Bhawani Shankar Sahu" userId="e5f9bc2e-d4bb-415b-bd8a-e25372d6a074" providerId="ADAL" clId="{278B769D-52A3-42FD-8DE0-9598E1932C35}" dt="2024-10-17T12:24:33.654" v="746" actId="20577"/>
        <pc:sldMkLst>
          <pc:docMk/>
          <pc:sldMk cId="771565824" sldId="1326"/>
        </pc:sldMkLst>
      </pc:sldChg>
      <pc:sldChg chg="modNotesTx">
        <pc:chgData name="Bhawani Shankar Sahu" userId="e5f9bc2e-d4bb-415b-bd8a-e25372d6a074" providerId="ADAL" clId="{278B769D-52A3-42FD-8DE0-9598E1932C35}" dt="2024-10-17T12:26:43.893" v="761" actId="20577"/>
        <pc:sldMkLst>
          <pc:docMk/>
          <pc:sldMk cId="156121630" sldId="1328"/>
        </pc:sldMkLst>
      </pc:sldChg>
      <pc:sldChg chg="modSp mod modNotesTx">
        <pc:chgData name="Bhawani Shankar Sahu" userId="e5f9bc2e-d4bb-415b-bd8a-e25372d6a074" providerId="ADAL" clId="{278B769D-52A3-42FD-8DE0-9598E1932C35}" dt="2024-10-17T12:32:08.043" v="803" actId="5793"/>
        <pc:sldMkLst>
          <pc:docMk/>
          <pc:sldMk cId="1810576689" sldId="1329"/>
        </pc:sldMkLst>
        <pc:spChg chg="mod">
          <ac:chgData name="Bhawani Shankar Sahu" userId="e5f9bc2e-d4bb-415b-bd8a-e25372d6a074" providerId="ADAL" clId="{278B769D-52A3-42FD-8DE0-9598E1932C35}" dt="2024-10-17T12:29:19.021" v="777" actId="113"/>
          <ac:spMkLst>
            <pc:docMk/>
            <pc:sldMk cId="1810576689" sldId="1329"/>
            <ac:spMk id="6" creationId="{81E503CE-B4BF-676C-203E-9A0C2DE15023}"/>
          </ac:spMkLst>
        </pc:spChg>
      </pc:sldChg>
      <pc:sldChg chg="modSp mod modNotesTx">
        <pc:chgData name="Bhawani Shankar Sahu" userId="e5f9bc2e-d4bb-415b-bd8a-e25372d6a074" providerId="ADAL" clId="{278B769D-52A3-42FD-8DE0-9598E1932C35}" dt="2024-10-17T12:37:32.739" v="840" actId="5793"/>
        <pc:sldMkLst>
          <pc:docMk/>
          <pc:sldMk cId="1367014225" sldId="1330"/>
        </pc:sldMkLst>
        <pc:spChg chg="mod">
          <ac:chgData name="Bhawani Shankar Sahu" userId="e5f9bc2e-d4bb-415b-bd8a-e25372d6a074" providerId="ADAL" clId="{278B769D-52A3-42FD-8DE0-9598E1932C35}" dt="2024-10-17T12:32:37.912" v="805" actId="14100"/>
          <ac:spMkLst>
            <pc:docMk/>
            <pc:sldMk cId="1367014225" sldId="1330"/>
            <ac:spMk id="2" creationId="{33CE4F53-4312-71F7-FA35-285979C79FF4}"/>
          </ac:spMkLst>
        </pc:spChg>
        <pc:spChg chg="mod">
          <ac:chgData name="Bhawani Shankar Sahu" userId="e5f9bc2e-d4bb-415b-bd8a-e25372d6a074" providerId="ADAL" clId="{278B769D-52A3-42FD-8DE0-9598E1932C35}" dt="2024-10-17T12:33:04.575" v="809" actId="14100"/>
          <ac:spMkLst>
            <pc:docMk/>
            <pc:sldMk cId="1367014225" sldId="1330"/>
            <ac:spMk id="3" creationId="{6B66D977-0769-88C7-3401-A8CCCD020797}"/>
          </ac:spMkLst>
        </pc:spChg>
      </pc:sldChg>
      <pc:sldChg chg="modSp mod modNotesTx">
        <pc:chgData name="Bhawani Shankar Sahu" userId="e5f9bc2e-d4bb-415b-bd8a-e25372d6a074" providerId="ADAL" clId="{278B769D-52A3-42FD-8DE0-9598E1932C35}" dt="2024-10-17T12:42:16.378" v="885" actId="20577"/>
        <pc:sldMkLst>
          <pc:docMk/>
          <pc:sldMk cId="449163510" sldId="1331"/>
        </pc:sldMkLst>
        <pc:spChg chg="mod">
          <ac:chgData name="Bhawani Shankar Sahu" userId="e5f9bc2e-d4bb-415b-bd8a-e25372d6a074" providerId="ADAL" clId="{278B769D-52A3-42FD-8DE0-9598E1932C35}" dt="2024-10-17T12:37:57.522" v="842" actId="1076"/>
          <ac:spMkLst>
            <pc:docMk/>
            <pc:sldMk cId="449163510" sldId="1331"/>
            <ac:spMk id="2" creationId="{677D4531-94E3-D6F5-DC76-196F97B83357}"/>
          </ac:spMkLst>
        </pc:spChg>
        <pc:spChg chg="mod">
          <ac:chgData name="Bhawani Shankar Sahu" userId="e5f9bc2e-d4bb-415b-bd8a-e25372d6a074" providerId="ADAL" clId="{278B769D-52A3-42FD-8DE0-9598E1932C35}" dt="2024-10-17T12:38:29.410" v="845" actId="12"/>
          <ac:spMkLst>
            <pc:docMk/>
            <pc:sldMk cId="449163510" sldId="1331"/>
            <ac:spMk id="3" creationId="{12F2719A-8498-19D7-749D-902598DD6605}"/>
          </ac:spMkLst>
        </pc:spChg>
      </pc:sldChg>
      <pc:sldChg chg="addSp delSp modSp mod modNotesTx">
        <pc:chgData name="Bhawani Shankar Sahu" userId="e5f9bc2e-d4bb-415b-bd8a-e25372d6a074" providerId="ADAL" clId="{278B769D-52A3-42FD-8DE0-9598E1932C35}" dt="2024-10-17T16:06:45.685" v="924" actId="6549"/>
        <pc:sldMkLst>
          <pc:docMk/>
          <pc:sldMk cId="2204665928" sldId="1332"/>
        </pc:sldMkLst>
        <pc:spChg chg="mod">
          <ac:chgData name="Bhawani Shankar Sahu" userId="e5f9bc2e-d4bb-415b-bd8a-e25372d6a074" providerId="ADAL" clId="{278B769D-52A3-42FD-8DE0-9598E1932C35}" dt="2024-10-17T16:00:29.511" v="886" actId="1076"/>
          <ac:spMkLst>
            <pc:docMk/>
            <pc:sldMk cId="2204665928" sldId="1332"/>
            <ac:spMk id="3" creationId="{6EDB5780-3A0B-8AF0-245F-8ACAAC59258B}"/>
          </ac:spMkLst>
        </pc:spChg>
        <pc:spChg chg="mod">
          <ac:chgData name="Bhawani Shankar Sahu" userId="e5f9bc2e-d4bb-415b-bd8a-e25372d6a074" providerId="ADAL" clId="{278B769D-52A3-42FD-8DE0-9598E1932C35}" dt="2024-10-17T16:03:55.732" v="895" actId="1076"/>
          <ac:spMkLst>
            <pc:docMk/>
            <pc:sldMk cId="2204665928" sldId="1332"/>
            <ac:spMk id="4" creationId="{A60AE5F6-58DA-7AEB-B2BB-0C5D0C33547C}"/>
          </ac:spMkLst>
        </pc:spChg>
        <pc:spChg chg="mod">
          <ac:chgData name="Bhawani Shankar Sahu" userId="e5f9bc2e-d4bb-415b-bd8a-e25372d6a074" providerId="ADAL" clId="{278B769D-52A3-42FD-8DE0-9598E1932C35}" dt="2024-10-17T16:04:10.125" v="900" actId="1038"/>
          <ac:spMkLst>
            <pc:docMk/>
            <pc:sldMk cId="2204665928" sldId="1332"/>
            <ac:spMk id="6" creationId="{5AC29C21-8092-7363-170B-CFD639A692AD}"/>
          </ac:spMkLst>
        </pc:spChg>
        <pc:spChg chg="mod">
          <ac:chgData name="Bhawani Shankar Sahu" userId="e5f9bc2e-d4bb-415b-bd8a-e25372d6a074" providerId="ADAL" clId="{278B769D-52A3-42FD-8DE0-9598E1932C35}" dt="2024-10-17T16:05:48.539" v="916" actId="1076"/>
          <ac:spMkLst>
            <pc:docMk/>
            <pc:sldMk cId="2204665928" sldId="1332"/>
            <ac:spMk id="8" creationId="{C56DA4C2-21E0-5BF1-8357-87A76E1E8968}"/>
          </ac:spMkLst>
        </pc:spChg>
        <pc:spChg chg="mod">
          <ac:chgData name="Bhawani Shankar Sahu" userId="e5f9bc2e-d4bb-415b-bd8a-e25372d6a074" providerId="ADAL" clId="{278B769D-52A3-42FD-8DE0-9598E1932C35}" dt="2024-10-17T16:05:12.610" v="911" actId="1076"/>
          <ac:spMkLst>
            <pc:docMk/>
            <pc:sldMk cId="2204665928" sldId="1332"/>
            <ac:spMk id="10" creationId="{D5442BB8-E4AC-0545-C77F-681D0A3BB52C}"/>
          </ac:spMkLst>
        </pc:spChg>
        <pc:spChg chg="mod">
          <ac:chgData name="Bhawani Shankar Sahu" userId="e5f9bc2e-d4bb-415b-bd8a-e25372d6a074" providerId="ADAL" clId="{278B769D-52A3-42FD-8DE0-9598E1932C35}" dt="2024-10-17T16:04:21.626" v="901" actId="1076"/>
          <ac:spMkLst>
            <pc:docMk/>
            <pc:sldMk cId="2204665928" sldId="1332"/>
            <ac:spMk id="11" creationId="{CB468DC4-CAB2-B72D-5F11-AAEE81102A27}"/>
          </ac:spMkLst>
        </pc:spChg>
        <pc:spChg chg="mod">
          <ac:chgData name="Bhawani Shankar Sahu" userId="e5f9bc2e-d4bb-415b-bd8a-e25372d6a074" providerId="ADAL" clId="{278B769D-52A3-42FD-8DE0-9598E1932C35}" dt="2024-10-17T16:04:40.646" v="906" actId="1037"/>
          <ac:spMkLst>
            <pc:docMk/>
            <pc:sldMk cId="2204665928" sldId="1332"/>
            <ac:spMk id="12" creationId="{669EA80E-9887-AB2A-FDBA-C7BB71062F89}"/>
          </ac:spMkLst>
        </pc:spChg>
        <pc:spChg chg="mod">
          <ac:chgData name="Bhawani Shankar Sahu" userId="e5f9bc2e-d4bb-415b-bd8a-e25372d6a074" providerId="ADAL" clId="{278B769D-52A3-42FD-8DE0-9598E1932C35}" dt="2024-10-17T16:05:31.661" v="914" actId="1076"/>
          <ac:spMkLst>
            <pc:docMk/>
            <pc:sldMk cId="2204665928" sldId="1332"/>
            <ac:spMk id="13" creationId="{5CF9CBF9-56AB-8B23-F4E6-E95E0A388B04}"/>
          </ac:spMkLst>
        </pc:spChg>
        <pc:spChg chg="mod">
          <ac:chgData name="Bhawani Shankar Sahu" userId="e5f9bc2e-d4bb-415b-bd8a-e25372d6a074" providerId="ADAL" clId="{278B769D-52A3-42FD-8DE0-9598E1932C35}" dt="2024-10-17T16:05:17.781" v="912" actId="1076"/>
          <ac:spMkLst>
            <pc:docMk/>
            <pc:sldMk cId="2204665928" sldId="1332"/>
            <ac:spMk id="15" creationId="{2BA01720-D259-5890-EBF1-1D81815D10CC}"/>
          </ac:spMkLst>
        </pc:spChg>
        <pc:spChg chg="mod">
          <ac:chgData name="Bhawani Shankar Sahu" userId="e5f9bc2e-d4bb-415b-bd8a-e25372d6a074" providerId="ADAL" clId="{278B769D-52A3-42FD-8DE0-9598E1932C35}" dt="2024-10-17T16:04:49.573" v="907" actId="1076"/>
          <ac:spMkLst>
            <pc:docMk/>
            <pc:sldMk cId="2204665928" sldId="1332"/>
            <ac:spMk id="16" creationId="{074B401F-FCA9-043B-2416-E1F94DE3CA7E}"/>
          </ac:spMkLst>
        </pc:spChg>
        <pc:spChg chg="mod">
          <ac:chgData name="Bhawani Shankar Sahu" userId="e5f9bc2e-d4bb-415b-bd8a-e25372d6a074" providerId="ADAL" clId="{278B769D-52A3-42FD-8DE0-9598E1932C35}" dt="2024-10-17T16:05:02.372" v="910" actId="1037"/>
          <ac:spMkLst>
            <pc:docMk/>
            <pc:sldMk cId="2204665928" sldId="1332"/>
            <ac:spMk id="17" creationId="{45E92D96-83A4-D651-3DD1-D7D761E7820A}"/>
          </ac:spMkLst>
        </pc:spChg>
        <pc:spChg chg="mod">
          <ac:chgData name="Bhawani Shankar Sahu" userId="e5f9bc2e-d4bb-415b-bd8a-e25372d6a074" providerId="ADAL" clId="{278B769D-52A3-42FD-8DE0-9598E1932C35}" dt="2024-10-17T16:05:40.574" v="915" actId="1076"/>
          <ac:spMkLst>
            <pc:docMk/>
            <pc:sldMk cId="2204665928" sldId="1332"/>
            <ac:spMk id="18" creationId="{83D4986E-FFD4-21DD-E411-631517C74572}"/>
          </ac:spMkLst>
        </pc:spChg>
        <pc:graphicFrameChg chg="add del mod modGraphic">
          <ac:chgData name="Bhawani Shankar Sahu" userId="e5f9bc2e-d4bb-415b-bd8a-e25372d6a074" providerId="ADAL" clId="{278B769D-52A3-42FD-8DE0-9598E1932C35}" dt="2024-10-17T16:01:28.215" v="889" actId="478"/>
          <ac:graphicFrameMkLst>
            <pc:docMk/>
            <pc:sldMk cId="2204665928" sldId="1332"/>
            <ac:graphicFrameMk id="2" creationId="{6AD98EFC-969B-5226-A72B-22DF4B7EB0AE}"/>
          </ac:graphicFrameMkLst>
        </pc:graphicFrameChg>
      </pc:sldChg>
      <pc:sldChg chg="modNotesTx">
        <pc:chgData name="Bhawani Shankar Sahu" userId="e5f9bc2e-d4bb-415b-bd8a-e25372d6a074" providerId="ADAL" clId="{278B769D-52A3-42FD-8DE0-9598E1932C35}" dt="2024-10-17T16:07:29.003" v="938" actId="5793"/>
        <pc:sldMkLst>
          <pc:docMk/>
          <pc:sldMk cId="2039765589" sldId="1333"/>
        </pc:sldMkLst>
      </pc:sldChg>
      <pc:sldChg chg="addSp modSp mod modNotesTx">
        <pc:chgData name="Bhawani Shankar Sahu" userId="e5f9bc2e-d4bb-415b-bd8a-e25372d6a074" providerId="ADAL" clId="{278B769D-52A3-42FD-8DE0-9598E1932C35}" dt="2024-10-17T16:19:28.271" v="956" actId="20577"/>
        <pc:sldMkLst>
          <pc:docMk/>
          <pc:sldMk cId="353799836" sldId="1334"/>
        </pc:sldMkLst>
        <pc:spChg chg="mod">
          <ac:chgData name="Bhawani Shankar Sahu" userId="e5f9bc2e-d4bb-415b-bd8a-e25372d6a074" providerId="ADAL" clId="{278B769D-52A3-42FD-8DE0-9598E1932C35}" dt="2024-10-17T16:10:35.068" v="940" actId="1076"/>
          <ac:spMkLst>
            <pc:docMk/>
            <pc:sldMk cId="353799836" sldId="1334"/>
            <ac:spMk id="2" creationId="{A4804095-D6ED-CCFB-F7E3-90F966309713}"/>
          </ac:spMkLst>
        </pc:spChg>
        <pc:spChg chg="mod">
          <ac:chgData name="Bhawani Shankar Sahu" userId="e5f9bc2e-d4bb-415b-bd8a-e25372d6a074" providerId="ADAL" clId="{278B769D-52A3-42FD-8DE0-9598E1932C35}" dt="2024-10-17T16:10:28.785" v="939" actId="1076"/>
          <ac:spMkLst>
            <pc:docMk/>
            <pc:sldMk cId="353799836" sldId="1334"/>
            <ac:spMk id="3" creationId="{F52C8342-2441-0F13-752E-C3BD6FF1432D}"/>
          </ac:spMkLst>
        </pc:spChg>
        <pc:spChg chg="mod">
          <ac:chgData name="Bhawani Shankar Sahu" userId="e5f9bc2e-d4bb-415b-bd8a-e25372d6a074" providerId="ADAL" clId="{278B769D-52A3-42FD-8DE0-9598E1932C35}" dt="2024-10-17T16:17:58.975" v="941" actId="164"/>
          <ac:spMkLst>
            <pc:docMk/>
            <pc:sldMk cId="353799836" sldId="1334"/>
            <ac:spMk id="6" creationId="{08CE18F4-63DC-BB66-C6A4-25F03BA010E2}"/>
          </ac:spMkLst>
        </pc:spChg>
        <pc:spChg chg="mod">
          <ac:chgData name="Bhawani Shankar Sahu" userId="e5f9bc2e-d4bb-415b-bd8a-e25372d6a074" providerId="ADAL" clId="{278B769D-52A3-42FD-8DE0-9598E1932C35}" dt="2024-10-17T16:17:58.975" v="941" actId="164"/>
          <ac:spMkLst>
            <pc:docMk/>
            <pc:sldMk cId="353799836" sldId="1334"/>
            <ac:spMk id="9" creationId="{3F2CB9BC-4678-F0A5-D28B-DC7ACD9F08A2}"/>
          </ac:spMkLst>
        </pc:spChg>
        <pc:spChg chg="mod">
          <ac:chgData name="Bhawani Shankar Sahu" userId="e5f9bc2e-d4bb-415b-bd8a-e25372d6a074" providerId="ADAL" clId="{278B769D-52A3-42FD-8DE0-9598E1932C35}" dt="2024-10-17T16:17:58.975" v="941" actId="164"/>
          <ac:spMkLst>
            <pc:docMk/>
            <pc:sldMk cId="353799836" sldId="1334"/>
            <ac:spMk id="12" creationId="{B60BCDB1-3F40-5F96-4D6D-2291CF4AC85E}"/>
          </ac:spMkLst>
        </pc:spChg>
        <pc:grpChg chg="add mod">
          <ac:chgData name="Bhawani Shankar Sahu" userId="e5f9bc2e-d4bb-415b-bd8a-e25372d6a074" providerId="ADAL" clId="{278B769D-52A3-42FD-8DE0-9598E1932C35}" dt="2024-10-17T16:18:03.792" v="942" actId="14100"/>
          <ac:grpSpMkLst>
            <pc:docMk/>
            <pc:sldMk cId="353799836" sldId="1334"/>
            <ac:grpSpMk id="5" creationId="{B5EAD72F-BB88-D0E5-BFCD-B5FECAF665C2}"/>
          </ac:grpSpMkLst>
        </pc:grpChg>
        <pc:picChg chg="mod">
          <ac:chgData name="Bhawani Shankar Sahu" userId="e5f9bc2e-d4bb-415b-bd8a-e25372d6a074" providerId="ADAL" clId="{278B769D-52A3-42FD-8DE0-9598E1932C35}" dt="2024-10-17T16:17:58.975" v="941" actId="164"/>
          <ac:picMkLst>
            <pc:docMk/>
            <pc:sldMk cId="353799836" sldId="1334"/>
            <ac:picMk id="4" creationId="{4B675D8A-2ED0-8AF2-9F4E-B4356A391663}"/>
          </ac:picMkLst>
        </pc:picChg>
        <pc:picChg chg="mod">
          <ac:chgData name="Bhawani Shankar Sahu" userId="e5f9bc2e-d4bb-415b-bd8a-e25372d6a074" providerId="ADAL" clId="{278B769D-52A3-42FD-8DE0-9598E1932C35}" dt="2024-10-17T16:17:58.975" v="941" actId="164"/>
          <ac:picMkLst>
            <pc:docMk/>
            <pc:sldMk cId="353799836" sldId="1334"/>
            <ac:picMk id="7" creationId="{C0D1217B-7B50-71A4-DAD6-CBD95BE56F17}"/>
          </ac:picMkLst>
        </pc:picChg>
        <pc:picChg chg="mod">
          <ac:chgData name="Bhawani Shankar Sahu" userId="e5f9bc2e-d4bb-415b-bd8a-e25372d6a074" providerId="ADAL" clId="{278B769D-52A3-42FD-8DE0-9598E1932C35}" dt="2024-10-17T16:17:58.975" v="941" actId="164"/>
          <ac:picMkLst>
            <pc:docMk/>
            <pc:sldMk cId="353799836" sldId="1334"/>
            <ac:picMk id="10" creationId="{548F47FC-4BAB-8018-02A0-14962152DCDF}"/>
          </ac:picMkLst>
        </pc:picChg>
      </pc:sldChg>
      <pc:sldChg chg="addSp modSp mod modNotesTx">
        <pc:chgData name="Bhawani Shankar Sahu" userId="e5f9bc2e-d4bb-415b-bd8a-e25372d6a074" providerId="ADAL" clId="{278B769D-52A3-42FD-8DE0-9598E1932C35}" dt="2024-10-17T16:26:02.108" v="988" actId="20577"/>
        <pc:sldMkLst>
          <pc:docMk/>
          <pc:sldMk cId="2217422018" sldId="1335"/>
        </pc:sldMkLst>
        <pc:spChg chg="mod">
          <ac:chgData name="Bhawani Shankar Sahu" userId="e5f9bc2e-d4bb-415b-bd8a-e25372d6a074" providerId="ADAL" clId="{278B769D-52A3-42FD-8DE0-9598E1932C35}" dt="2024-10-17T16:21:23.631" v="959" actId="14100"/>
          <ac:spMkLst>
            <pc:docMk/>
            <pc:sldMk cId="2217422018" sldId="1335"/>
            <ac:spMk id="3" creationId="{321E4776-1C30-6412-665F-105F35256C22}"/>
          </ac:spMkLst>
        </pc:spChg>
        <pc:spChg chg="mod">
          <ac:chgData name="Bhawani Shankar Sahu" userId="e5f9bc2e-d4bb-415b-bd8a-e25372d6a074" providerId="ADAL" clId="{278B769D-52A3-42FD-8DE0-9598E1932C35}" dt="2024-10-17T16:23:51.433" v="970" actId="164"/>
          <ac:spMkLst>
            <pc:docMk/>
            <pc:sldMk cId="2217422018" sldId="1335"/>
            <ac:spMk id="4" creationId="{D2C98D92-C2B8-65DC-9D6C-7F206C58835B}"/>
          </ac:spMkLst>
        </pc:spChg>
        <pc:spChg chg="mod">
          <ac:chgData name="Bhawani Shankar Sahu" userId="e5f9bc2e-d4bb-415b-bd8a-e25372d6a074" providerId="ADAL" clId="{278B769D-52A3-42FD-8DE0-9598E1932C35}" dt="2024-10-17T16:23:51.433" v="970" actId="164"/>
          <ac:spMkLst>
            <pc:docMk/>
            <pc:sldMk cId="2217422018" sldId="1335"/>
            <ac:spMk id="5" creationId="{16E209D4-9F52-B26F-3145-1B521DCCF618}"/>
          </ac:spMkLst>
        </pc:spChg>
        <pc:spChg chg="mod">
          <ac:chgData name="Bhawani Shankar Sahu" userId="e5f9bc2e-d4bb-415b-bd8a-e25372d6a074" providerId="ADAL" clId="{278B769D-52A3-42FD-8DE0-9598E1932C35}" dt="2024-10-17T16:23:51.433" v="970" actId="164"/>
          <ac:spMkLst>
            <pc:docMk/>
            <pc:sldMk cId="2217422018" sldId="1335"/>
            <ac:spMk id="7" creationId="{58DADDC2-BE83-BF57-D4C2-5B55CCD7333F}"/>
          </ac:spMkLst>
        </pc:spChg>
        <pc:spChg chg="mod">
          <ac:chgData name="Bhawani Shankar Sahu" userId="e5f9bc2e-d4bb-415b-bd8a-e25372d6a074" providerId="ADAL" clId="{278B769D-52A3-42FD-8DE0-9598E1932C35}" dt="2024-10-17T16:23:51.433" v="970" actId="164"/>
          <ac:spMkLst>
            <pc:docMk/>
            <pc:sldMk cId="2217422018" sldId="1335"/>
            <ac:spMk id="11" creationId="{EA7FABCC-A387-7BEC-1B76-8519D471A68D}"/>
          </ac:spMkLst>
        </pc:spChg>
        <pc:spChg chg="mod">
          <ac:chgData name="Bhawani Shankar Sahu" userId="e5f9bc2e-d4bb-415b-bd8a-e25372d6a074" providerId="ADAL" clId="{278B769D-52A3-42FD-8DE0-9598E1932C35}" dt="2024-10-17T16:23:51.433" v="970" actId="164"/>
          <ac:spMkLst>
            <pc:docMk/>
            <pc:sldMk cId="2217422018" sldId="1335"/>
            <ac:spMk id="12" creationId="{DF6E5D1D-362C-80D1-DAE3-B2CFF2C96255}"/>
          </ac:spMkLst>
        </pc:spChg>
        <pc:spChg chg="mod">
          <ac:chgData name="Bhawani Shankar Sahu" userId="e5f9bc2e-d4bb-415b-bd8a-e25372d6a074" providerId="ADAL" clId="{278B769D-52A3-42FD-8DE0-9598E1932C35}" dt="2024-10-17T16:23:51.433" v="970" actId="164"/>
          <ac:spMkLst>
            <pc:docMk/>
            <pc:sldMk cId="2217422018" sldId="1335"/>
            <ac:spMk id="13" creationId="{8F181574-5C24-3AD6-16FC-E0C14066C0FC}"/>
          </ac:spMkLst>
        </pc:spChg>
        <pc:spChg chg="mod">
          <ac:chgData name="Bhawani Shankar Sahu" userId="e5f9bc2e-d4bb-415b-bd8a-e25372d6a074" providerId="ADAL" clId="{278B769D-52A3-42FD-8DE0-9598E1932C35}" dt="2024-10-17T16:21:11.147" v="957" actId="1076"/>
          <ac:spMkLst>
            <pc:docMk/>
            <pc:sldMk cId="2217422018" sldId="1335"/>
            <ac:spMk id="20" creationId="{1DADA001-8BD7-8F0E-82D9-C668DADB07AC}"/>
          </ac:spMkLst>
        </pc:spChg>
        <pc:spChg chg="mod">
          <ac:chgData name="Bhawani Shankar Sahu" userId="e5f9bc2e-d4bb-415b-bd8a-e25372d6a074" providerId="ADAL" clId="{278B769D-52A3-42FD-8DE0-9598E1932C35}" dt="2024-10-17T16:23:51.433" v="970" actId="164"/>
          <ac:spMkLst>
            <pc:docMk/>
            <pc:sldMk cId="2217422018" sldId="1335"/>
            <ac:spMk id="21" creationId="{DE8E052D-EA54-AF55-FD7E-8627B53F3206}"/>
          </ac:spMkLst>
        </pc:spChg>
        <pc:spChg chg="mod">
          <ac:chgData name="Bhawani Shankar Sahu" userId="e5f9bc2e-d4bb-415b-bd8a-e25372d6a074" providerId="ADAL" clId="{278B769D-52A3-42FD-8DE0-9598E1932C35}" dt="2024-10-17T16:23:51.433" v="970" actId="164"/>
          <ac:spMkLst>
            <pc:docMk/>
            <pc:sldMk cId="2217422018" sldId="1335"/>
            <ac:spMk id="22" creationId="{52B779F5-D34B-D9DE-EA29-B57718E9E8B3}"/>
          </ac:spMkLst>
        </pc:spChg>
        <pc:spChg chg="mod">
          <ac:chgData name="Bhawani Shankar Sahu" userId="e5f9bc2e-d4bb-415b-bd8a-e25372d6a074" providerId="ADAL" clId="{278B769D-52A3-42FD-8DE0-9598E1932C35}" dt="2024-10-17T16:23:51.433" v="970" actId="164"/>
          <ac:spMkLst>
            <pc:docMk/>
            <pc:sldMk cId="2217422018" sldId="1335"/>
            <ac:spMk id="23" creationId="{C7EEBC24-91DA-137D-D388-E3F33BBD0605}"/>
          </ac:spMkLst>
        </pc:spChg>
        <pc:spChg chg="mod">
          <ac:chgData name="Bhawani Shankar Sahu" userId="e5f9bc2e-d4bb-415b-bd8a-e25372d6a074" providerId="ADAL" clId="{278B769D-52A3-42FD-8DE0-9598E1932C35}" dt="2024-10-17T16:23:51.433" v="970" actId="164"/>
          <ac:spMkLst>
            <pc:docMk/>
            <pc:sldMk cId="2217422018" sldId="1335"/>
            <ac:spMk id="24" creationId="{FEE35F7B-AECB-C0BF-129D-354931D9BCDA}"/>
          </ac:spMkLst>
        </pc:spChg>
        <pc:grpChg chg="add mod">
          <ac:chgData name="Bhawani Shankar Sahu" userId="e5f9bc2e-d4bb-415b-bd8a-e25372d6a074" providerId="ADAL" clId="{278B769D-52A3-42FD-8DE0-9598E1932C35}" dt="2024-10-17T16:23:51.433" v="970" actId="164"/>
          <ac:grpSpMkLst>
            <pc:docMk/>
            <pc:sldMk cId="2217422018" sldId="1335"/>
            <ac:grpSpMk id="2" creationId="{CAAA8C34-0735-A872-49B5-B990BAA1DC31}"/>
          </ac:grpSpMkLst>
        </pc:grpChg>
      </pc:sldChg>
      <pc:sldChg chg="modSp add mod">
        <pc:chgData name="Bhawani Shankar Sahu" userId="e5f9bc2e-d4bb-415b-bd8a-e25372d6a074" providerId="ADAL" clId="{278B769D-52A3-42FD-8DE0-9598E1932C35}" dt="2024-10-17T16:50:27.902" v="1027"/>
        <pc:sldMkLst>
          <pc:docMk/>
          <pc:sldMk cId="1197207485" sldId="1336"/>
        </pc:sldMkLst>
        <pc:spChg chg="mod">
          <ac:chgData name="Bhawani Shankar Sahu" userId="e5f9bc2e-d4bb-415b-bd8a-e25372d6a074" providerId="ADAL" clId="{278B769D-52A3-42FD-8DE0-9598E1932C35}" dt="2024-10-17T16:50:27.902" v="1027"/>
          <ac:spMkLst>
            <pc:docMk/>
            <pc:sldMk cId="1197207485" sldId="1336"/>
            <ac:spMk id="7" creationId="{168717EE-748E-83EF-71C4-41786D04B9CD}"/>
          </ac:spMkLst>
        </pc:spChg>
        <pc:spChg chg="mod">
          <ac:chgData name="Bhawani Shankar Sahu" userId="e5f9bc2e-d4bb-415b-bd8a-e25372d6a074" providerId="ADAL" clId="{278B769D-52A3-42FD-8DE0-9598E1932C35}" dt="2024-10-17T16:50:01.483" v="1026" actId="20577"/>
          <ac:spMkLst>
            <pc:docMk/>
            <pc:sldMk cId="1197207485" sldId="1336"/>
            <ac:spMk id="8" creationId="{1C3F8D13-0E4B-3437-EA54-8BF95D60F9EF}"/>
          </ac:spMkLst>
        </pc:spChg>
      </pc:sldChg>
      <pc:sldChg chg="modSp add mod ord">
        <pc:chgData name="Bhawani Shankar Sahu" userId="e5f9bc2e-d4bb-415b-bd8a-e25372d6a074" providerId="ADAL" clId="{278B769D-52A3-42FD-8DE0-9598E1932C35}" dt="2024-10-17T16:49:07.725" v="1015" actId="20577"/>
        <pc:sldMkLst>
          <pc:docMk/>
          <pc:sldMk cId="1178606392" sldId="1337"/>
        </pc:sldMkLst>
        <pc:spChg chg="mod">
          <ac:chgData name="Bhawani Shankar Sahu" userId="e5f9bc2e-d4bb-415b-bd8a-e25372d6a074" providerId="ADAL" clId="{278B769D-52A3-42FD-8DE0-9598E1932C35}" dt="2024-10-17T16:48:48.459" v="1007" actId="20577"/>
          <ac:spMkLst>
            <pc:docMk/>
            <pc:sldMk cId="1178606392" sldId="1337"/>
            <ac:spMk id="7" creationId="{168717EE-748E-83EF-71C4-41786D04B9CD}"/>
          </ac:spMkLst>
        </pc:spChg>
        <pc:spChg chg="mod">
          <ac:chgData name="Bhawani Shankar Sahu" userId="e5f9bc2e-d4bb-415b-bd8a-e25372d6a074" providerId="ADAL" clId="{278B769D-52A3-42FD-8DE0-9598E1932C35}" dt="2024-10-17T16:49:07.725" v="1015" actId="20577"/>
          <ac:spMkLst>
            <pc:docMk/>
            <pc:sldMk cId="1178606392" sldId="1337"/>
            <ac:spMk id="8" creationId="{1C3F8D13-0E4B-3437-EA54-8BF95D60F9EF}"/>
          </ac:spMkLst>
        </pc:spChg>
      </pc:sldChg>
      <pc:sldChg chg="add del">
        <pc:chgData name="Bhawani Shankar Sahu" userId="e5f9bc2e-d4bb-415b-bd8a-e25372d6a074" providerId="ADAL" clId="{278B769D-52A3-42FD-8DE0-9598E1932C35}" dt="2024-10-17T16:49:31.675" v="1016" actId="47"/>
        <pc:sldMkLst>
          <pc:docMk/>
          <pc:sldMk cId="430238940" sldId="1338"/>
        </pc:sldMkLst>
      </pc:sldChg>
      <pc:sldChg chg="modSp add mod">
        <pc:chgData name="Bhawani Shankar Sahu" userId="e5f9bc2e-d4bb-415b-bd8a-e25372d6a074" providerId="ADAL" clId="{278B769D-52A3-42FD-8DE0-9598E1932C35}" dt="2024-10-17T16:51:40.655" v="1038"/>
        <pc:sldMkLst>
          <pc:docMk/>
          <pc:sldMk cId="1382173461" sldId="1338"/>
        </pc:sldMkLst>
        <pc:spChg chg="mod">
          <ac:chgData name="Bhawani Shankar Sahu" userId="e5f9bc2e-d4bb-415b-bd8a-e25372d6a074" providerId="ADAL" clId="{278B769D-52A3-42FD-8DE0-9598E1932C35}" dt="2024-10-17T16:51:40.655" v="1038"/>
          <ac:spMkLst>
            <pc:docMk/>
            <pc:sldMk cId="1382173461" sldId="1338"/>
            <ac:spMk id="7" creationId="{168717EE-748E-83EF-71C4-41786D04B9CD}"/>
          </ac:spMkLst>
        </pc:spChg>
        <pc:spChg chg="mod">
          <ac:chgData name="Bhawani Shankar Sahu" userId="e5f9bc2e-d4bb-415b-bd8a-e25372d6a074" providerId="ADAL" clId="{278B769D-52A3-42FD-8DE0-9598E1932C35}" dt="2024-10-17T16:51:31.522" v="1037" actId="20577"/>
          <ac:spMkLst>
            <pc:docMk/>
            <pc:sldMk cId="1382173461" sldId="1338"/>
            <ac:spMk id="8" creationId="{1C3F8D13-0E4B-3437-EA54-8BF95D60F9EF}"/>
          </ac:spMkLst>
        </pc:spChg>
      </pc:sldChg>
      <pc:sldChg chg="modSp add mod">
        <pc:chgData name="Bhawani Shankar Sahu" userId="e5f9bc2e-d4bb-415b-bd8a-e25372d6a074" providerId="ADAL" clId="{278B769D-52A3-42FD-8DE0-9598E1932C35}" dt="2024-10-17T16:52:59.826" v="1049"/>
        <pc:sldMkLst>
          <pc:docMk/>
          <pc:sldMk cId="103699389" sldId="1339"/>
        </pc:sldMkLst>
        <pc:spChg chg="mod">
          <ac:chgData name="Bhawani Shankar Sahu" userId="e5f9bc2e-d4bb-415b-bd8a-e25372d6a074" providerId="ADAL" clId="{278B769D-52A3-42FD-8DE0-9598E1932C35}" dt="2024-10-17T16:52:59.826" v="1049"/>
          <ac:spMkLst>
            <pc:docMk/>
            <pc:sldMk cId="103699389" sldId="1339"/>
            <ac:spMk id="7" creationId="{168717EE-748E-83EF-71C4-41786D04B9CD}"/>
          </ac:spMkLst>
        </pc:spChg>
        <pc:spChg chg="mod">
          <ac:chgData name="Bhawani Shankar Sahu" userId="e5f9bc2e-d4bb-415b-bd8a-e25372d6a074" providerId="ADAL" clId="{278B769D-52A3-42FD-8DE0-9598E1932C35}" dt="2024-10-17T16:52:52.135" v="1048" actId="5793"/>
          <ac:spMkLst>
            <pc:docMk/>
            <pc:sldMk cId="103699389" sldId="1339"/>
            <ac:spMk id="8" creationId="{1C3F8D13-0E4B-3437-EA54-8BF95D60F9EF}"/>
          </ac:spMkLst>
        </pc:spChg>
      </pc:sldChg>
    </pc:docChg>
  </pc:docChgLst>
  <pc:docChgLst>
    <pc:chgData name="Rashmi Mishra" userId="6469e6c3-66fa-4f4f-9c10-a71ac4161bf2" providerId="ADAL" clId="{1F99FBB7-D78E-4A90-8992-34683700DEA4}"/>
    <pc:docChg chg="undo custSel modSld">
      <pc:chgData name="Rashmi Mishra" userId="6469e6c3-66fa-4f4f-9c10-a71ac4161bf2" providerId="ADAL" clId="{1F99FBB7-D78E-4A90-8992-34683700DEA4}" dt="2024-10-14T12:08:37.969" v="120" actId="20577"/>
      <pc:docMkLst>
        <pc:docMk/>
      </pc:docMkLst>
      <pc:sldChg chg="modNotesTx">
        <pc:chgData name="Rashmi Mishra" userId="6469e6c3-66fa-4f4f-9c10-a71ac4161bf2" providerId="ADAL" clId="{1F99FBB7-D78E-4A90-8992-34683700DEA4}" dt="2024-10-14T11:54:05.797" v="44"/>
        <pc:sldMkLst>
          <pc:docMk/>
          <pc:sldMk cId="1085522736" sldId="1290"/>
        </pc:sldMkLst>
      </pc:sldChg>
      <pc:sldChg chg="modSp mod modNotesTx">
        <pc:chgData name="Rashmi Mishra" userId="6469e6c3-66fa-4f4f-9c10-a71ac4161bf2" providerId="ADAL" clId="{1F99FBB7-D78E-4A90-8992-34683700DEA4}" dt="2024-10-14T12:03:43.089" v="64" actId="20577"/>
        <pc:sldMkLst>
          <pc:docMk/>
          <pc:sldMk cId="2746043547" sldId="1291"/>
        </pc:sldMkLst>
        <pc:spChg chg="mod">
          <ac:chgData name="Rashmi Mishra" userId="6469e6c3-66fa-4f4f-9c10-a71ac4161bf2" providerId="ADAL" clId="{1F99FBB7-D78E-4A90-8992-34683700DEA4}" dt="2024-10-14T11:55:19.703" v="46" actId="20577"/>
          <ac:spMkLst>
            <pc:docMk/>
            <pc:sldMk cId="2746043547" sldId="1291"/>
            <ac:spMk id="56" creationId="{4958E535-F4F1-8478-F5B4-E6D92167994E}"/>
          </ac:spMkLst>
        </pc:spChg>
      </pc:sldChg>
      <pc:sldChg chg="modNotesTx">
        <pc:chgData name="Rashmi Mishra" userId="6469e6c3-66fa-4f4f-9c10-a71ac4161bf2" providerId="ADAL" clId="{1F99FBB7-D78E-4A90-8992-34683700DEA4}" dt="2024-10-14T11:51:27.858" v="3"/>
        <pc:sldMkLst>
          <pc:docMk/>
          <pc:sldMk cId="2000950779" sldId="1300"/>
        </pc:sldMkLst>
      </pc:sldChg>
      <pc:sldChg chg="modNotesTx">
        <pc:chgData name="Rashmi Mishra" userId="6469e6c3-66fa-4f4f-9c10-a71ac4161bf2" providerId="ADAL" clId="{1F99FBB7-D78E-4A90-8992-34683700DEA4}" dt="2024-10-14T12:05:38.215" v="89" actId="5793"/>
        <pc:sldMkLst>
          <pc:docMk/>
          <pc:sldMk cId="586408389" sldId="1302"/>
        </pc:sldMkLst>
      </pc:sldChg>
      <pc:sldChg chg="modNotesTx">
        <pc:chgData name="Rashmi Mishra" userId="6469e6c3-66fa-4f4f-9c10-a71ac4161bf2" providerId="ADAL" clId="{1F99FBB7-D78E-4A90-8992-34683700DEA4}" dt="2024-10-14T12:08:37.969" v="120" actId="20577"/>
        <pc:sldMkLst>
          <pc:docMk/>
          <pc:sldMk cId="1297716200" sldId="1311"/>
        </pc:sldMkLst>
      </pc:sldChg>
    </pc:docChg>
  </pc:docChgLst>
  <pc:docChgLst>
    <pc:chgData name="Bhawani Shankar Sahu" userId="e5f9bc2e-d4bb-415b-bd8a-e25372d6a074" providerId="ADAL" clId="{948BFBD9-C82D-43CF-9659-CCBAC13B8CA7}"/>
    <pc:docChg chg="delSld modSld">
      <pc:chgData name="Bhawani Shankar Sahu" userId="e5f9bc2e-d4bb-415b-bd8a-e25372d6a074" providerId="ADAL" clId="{948BFBD9-C82D-43CF-9659-CCBAC13B8CA7}" dt="2024-10-18T01:47:12.775" v="17" actId="20577"/>
      <pc:docMkLst>
        <pc:docMk/>
      </pc:docMkLst>
      <pc:sldChg chg="modSp mod modNotesTx">
        <pc:chgData name="Bhawani Shankar Sahu" userId="e5f9bc2e-d4bb-415b-bd8a-e25372d6a074" providerId="ADAL" clId="{948BFBD9-C82D-43CF-9659-CCBAC13B8CA7}" dt="2024-10-17T17:58:03.661" v="2" actId="20577"/>
        <pc:sldMkLst>
          <pc:docMk/>
          <pc:sldMk cId="1085522736" sldId="1290"/>
        </pc:sldMkLst>
        <pc:spChg chg="mod">
          <ac:chgData name="Bhawani Shankar Sahu" userId="e5f9bc2e-d4bb-415b-bd8a-e25372d6a074" providerId="ADAL" clId="{948BFBD9-C82D-43CF-9659-CCBAC13B8CA7}" dt="2024-10-17T17:57:35.619" v="0" actId="20577"/>
          <ac:spMkLst>
            <pc:docMk/>
            <pc:sldMk cId="1085522736" sldId="1290"/>
            <ac:spMk id="6" creationId="{76BF6329-56BD-893B-3EC4-9C12163435B5}"/>
          </ac:spMkLst>
        </pc:spChg>
      </pc:sldChg>
      <pc:sldChg chg="modSp mod modNotesTx">
        <pc:chgData name="Bhawani Shankar Sahu" userId="e5f9bc2e-d4bb-415b-bd8a-e25372d6a074" providerId="ADAL" clId="{948BFBD9-C82D-43CF-9659-CCBAC13B8CA7}" dt="2024-10-18T01:44:06.179" v="16"/>
        <pc:sldMkLst>
          <pc:docMk/>
          <pc:sldMk cId="2746043547" sldId="1291"/>
        </pc:sldMkLst>
        <pc:spChg chg="mod">
          <ac:chgData name="Bhawani Shankar Sahu" userId="e5f9bc2e-d4bb-415b-bd8a-e25372d6a074" providerId="ADAL" clId="{948BFBD9-C82D-43CF-9659-CCBAC13B8CA7}" dt="2024-10-18T01:43:02.801" v="13" actId="255"/>
          <ac:spMkLst>
            <pc:docMk/>
            <pc:sldMk cId="2746043547" sldId="1291"/>
            <ac:spMk id="56" creationId="{4958E535-F4F1-8478-F5B4-E6D92167994E}"/>
          </ac:spMkLst>
        </pc:spChg>
      </pc:sldChg>
      <pc:sldChg chg="modSp mod">
        <pc:chgData name="Bhawani Shankar Sahu" userId="e5f9bc2e-d4bb-415b-bd8a-e25372d6a074" providerId="ADAL" clId="{948BFBD9-C82D-43CF-9659-CCBAC13B8CA7}" dt="2024-10-17T18:00:41.613" v="11" actId="20577"/>
        <pc:sldMkLst>
          <pc:docMk/>
          <pc:sldMk cId="2046321281" sldId="1295"/>
        </pc:sldMkLst>
        <pc:spChg chg="mod">
          <ac:chgData name="Bhawani Shankar Sahu" userId="e5f9bc2e-d4bb-415b-bd8a-e25372d6a074" providerId="ADAL" clId="{948BFBD9-C82D-43CF-9659-CCBAC13B8CA7}" dt="2024-10-17T18:00:41.613" v="11" actId="20577"/>
          <ac:spMkLst>
            <pc:docMk/>
            <pc:sldMk cId="2046321281" sldId="1295"/>
            <ac:spMk id="4" creationId="{EC8B546F-F91E-160B-DC7F-688AFB5A50EA}"/>
          </ac:spMkLst>
        </pc:spChg>
      </pc:sldChg>
      <pc:sldChg chg="modSp mod">
        <pc:chgData name="Bhawani Shankar Sahu" userId="e5f9bc2e-d4bb-415b-bd8a-e25372d6a074" providerId="ADAL" clId="{948BFBD9-C82D-43CF-9659-CCBAC13B8CA7}" dt="2024-10-18T01:47:12.775" v="17" actId="20577"/>
        <pc:sldMkLst>
          <pc:docMk/>
          <pc:sldMk cId="2000950779" sldId="1300"/>
        </pc:sldMkLst>
        <pc:spChg chg="mod">
          <ac:chgData name="Bhawani Shankar Sahu" userId="e5f9bc2e-d4bb-415b-bd8a-e25372d6a074" providerId="ADAL" clId="{948BFBD9-C82D-43CF-9659-CCBAC13B8CA7}" dt="2024-10-18T01:47:12.775" v="17" actId="20577"/>
          <ac:spMkLst>
            <pc:docMk/>
            <pc:sldMk cId="2000950779" sldId="1300"/>
            <ac:spMk id="17" creationId="{7B4E811B-8616-F59F-BD34-2F1E10F9200B}"/>
          </ac:spMkLst>
        </pc:spChg>
      </pc:sldChg>
      <pc:sldChg chg="del">
        <pc:chgData name="Bhawani Shankar Sahu" userId="e5f9bc2e-d4bb-415b-bd8a-e25372d6a074" providerId="ADAL" clId="{948BFBD9-C82D-43CF-9659-CCBAC13B8CA7}" dt="2024-10-17T17:58:28.404" v="3" actId="47"/>
        <pc:sldMkLst>
          <pc:docMk/>
          <pc:sldMk cId="531790728" sldId="1306"/>
        </pc:sldMkLst>
      </pc:sldChg>
      <pc:sldChg chg="del">
        <pc:chgData name="Bhawani Shankar Sahu" userId="e5f9bc2e-d4bb-415b-bd8a-e25372d6a074" providerId="ADAL" clId="{948BFBD9-C82D-43CF-9659-CCBAC13B8CA7}" dt="2024-10-17T17:58:28.404" v="3" actId="47"/>
        <pc:sldMkLst>
          <pc:docMk/>
          <pc:sldMk cId="1188683082" sldId="1307"/>
        </pc:sldMkLst>
      </pc:sldChg>
      <pc:sldChg chg="del">
        <pc:chgData name="Bhawani Shankar Sahu" userId="e5f9bc2e-d4bb-415b-bd8a-e25372d6a074" providerId="ADAL" clId="{948BFBD9-C82D-43CF-9659-CCBAC13B8CA7}" dt="2024-10-17T17:58:28.404" v="3" actId="47"/>
        <pc:sldMkLst>
          <pc:docMk/>
          <pc:sldMk cId="3717449219" sldId="1308"/>
        </pc:sldMkLst>
      </pc:sldChg>
      <pc:sldChg chg="del">
        <pc:chgData name="Bhawani Shankar Sahu" userId="e5f9bc2e-d4bb-415b-bd8a-e25372d6a074" providerId="ADAL" clId="{948BFBD9-C82D-43CF-9659-CCBAC13B8CA7}" dt="2024-10-17T17:59:07.324" v="4" actId="47"/>
        <pc:sldMkLst>
          <pc:docMk/>
          <pc:sldMk cId="1612097898" sldId="1320"/>
        </pc:sldMkLst>
      </pc:sldChg>
      <pc:sldChg chg="del">
        <pc:chgData name="Bhawani Shankar Sahu" userId="e5f9bc2e-d4bb-415b-bd8a-e25372d6a074" providerId="ADAL" clId="{948BFBD9-C82D-43CF-9659-CCBAC13B8CA7}" dt="2024-10-17T17:59:07.324" v="4" actId="47"/>
        <pc:sldMkLst>
          <pc:docMk/>
          <pc:sldMk cId="2254472013" sldId="1321"/>
        </pc:sldMkLst>
      </pc:sldChg>
      <pc:sldChg chg="del">
        <pc:chgData name="Bhawani Shankar Sahu" userId="e5f9bc2e-d4bb-415b-bd8a-e25372d6a074" providerId="ADAL" clId="{948BFBD9-C82D-43CF-9659-CCBAC13B8CA7}" dt="2024-10-17T17:59:26.834" v="5" actId="47"/>
        <pc:sldMkLst>
          <pc:docMk/>
          <pc:sldMk cId="771565824" sldId="1326"/>
        </pc:sldMkLst>
      </pc:sldChg>
      <pc:sldChg chg="del">
        <pc:chgData name="Bhawani Shankar Sahu" userId="e5f9bc2e-d4bb-415b-bd8a-e25372d6a074" providerId="ADAL" clId="{948BFBD9-C82D-43CF-9659-CCBAC13B8CA7}" dt="2024-10-17T17:59:26.834" v="5" actId="47"/>
        <pc:sldMkLst>
          <pc:docMk/>
          <pc:sldMk cId="1063596629" sldId="1327"/>
        </pc:sldMkLst>
      </pc:sldChg>
      <pc:sldChg chg="del">
        <pc:chgData name="Bhawani Shankar Sahu" userId="e5f9bc2e-d4bb-415b-bd8a-e25372d6a074" providerId="ADAL" clId="{948BFBD9-C82D-43CF-9659-CCBAC13B8CA7}" dt="2024-10-17T17:59:26.834" v="5" actId="47"/>
        <pc:sldMkLst>
          <pc:docMk/>
          <pc:sldMk cId="156121630" sldId="1328"/>
        </pc:sldMkLst>
      </pc:sldChg>
      <pc:sldChg chg="modSp mod modNotesTx">
        <pc:chgData name="Bhawani Shankar Sahu" userId="e5f9bc2e-d4bb-415b-bd8a-e25372d6a074" providerId="ADAL" clId="{948BFBD9-C82D-43CF-9659-CCBAC13B8CA7}" dt="2024-10-17T18:00:12.724" v="9" actId="20577"/>
        <pc:sldMkLst>
          <pc:docMk/>
          <pc:sldMk cId="1810576689" sldId="1329"/>
        </pc:sldMkLst>
        <pc:spChg chg="mod">
          <ac:chgData name="Bhawani Shankar Sahu" userId="e5f9bc2e-d4bb-415b-bd8a-e25372d6a074" providerId="ADAL" clId="{948BFBD9-C82D-43CF-9659-CCBAC13B8CA7}" dt="2024-10-17T17:59:46.838" v="6" actId="20577"/>
          <ac:spMkLst>
            <pc:docMk/>
            <pc:sldMk cId="1810576689" sldId="1329"/>
            <ac:spMk id="6" creationId="{81E503CE-B4BF-676C-203E-9A0C2DE15023}"/>
          </ac:spMkLst>
        </pc:spChg>
      </pc:sldChg>
      <pc:sldChg chg="del">
        <pc:chgData name="Bhawani Shankar Sahu" userId="e5f9bc2e-d4bb-415b-bd8a-e25372d6a074" providerId="ADAL" clId="{948BFBD9-C82D-43CF-9659-CCBAC13B8CA7}" dt="2024-10-17T18:00:24.679" v="10" actId="47"/>
        <pc:sldMkLst>
          <pc:docMk/>
          <pc:sldMk cId="2204665928" sldId="1332"/>
        </pc:sldMkLst>
      </pc:sldChg>
      <pc:sldChg chg="del">
        <pc:chgData name="Bhawani Shankar Sahu" userId="e5f9bc2e-d4bb-415b-bd8a-e25372d6a074" providerId="ADAL" clId="{948BFBD9-C82D-43CF-9659-CCBAC13B8CA7}" dt="2024-10-17T18:00:24.679" v="10" actId="47"/>
        <pc:sldMkLst>
          <pc:docMk/>
          <pc:sldMk cId="2039765589" sldId="133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B52EDB-20C5-4CD3-8D50-73FFC9AB311F}" type="doc">
      <dgm:prSet loTypeId="urn:microsoft.com/office/officeart/2005/8/layout/hList9" loCatId="list" qsTypeId="urn:microsoft.com/office/officeart/2005/8/quickstyle/simple3" qsCatId="simple" csTypeId="urn:microsoft.com/office/officeart/2005/8/colors/accent1_2" csCatId="accent1" phldr="1"/>
      <dgm:spPr/>
      <dgm:t>
        <a:bodyPr/>
        <a:lstStyle/>
        <a:p>
          <a:endParaRPr lang="en-IN"/>
        </a:p>
      </dgm:t>
    </dgm:pt>
    <dgm:pt modelId="{7C1A2957-9D9D-409D-82B9-ED132C5E2694}">
      <dgm:prSet custT="1"/>
      <dgm:spPr/>
      <dgm:t>
        <a:bodyPr/>
        <a:lstStyle/>
        <a:p>
          <a:r>
            <a:rPr lang="en-IN" sz="1800" b="1" i="0" dirty="0"/>
            <a:t>Security Concerns in AI</a:t>
          </a:r>
          <a:endParaRPr lang="en-IN" sz="1800" dirty="0"/>
        </a:p>
      </dgm:t>
    </dgm:pt>
    <dgm:pt modelId="{DFC6CCEA-EEA8-4A8D-BD81-C1D13CD3B787}" type="parTrans" cxnId="{980DE5CF-F97F-425C-BD72-4868A25D45D8}">
      <dgm:prSet/>
      <dgm:spPr/>
      <dgm:t>
        <a:bodyPr/>
        <a:lstStyle/>
        <a:p>
          <a:endParaRPr lang="en-IN"/>
        </a:p>
      </dgm:t>
    </dgm:pt>
    <dgm:pt modelId="{5CCBC5BE-2605-485F-ABA9-409B284B6E06}" type="sibTrans" cxnId="{980DE5CF-F97F-425C-BD72-4868A25D45D8}">
      <dgm:prSet/>
      <dgm:spPr/>
      <dgm:t>
        <a:bodyPr/>
        <a:lstStyle/>
        <a:p>
          <a:endParaRPr lang="en-IN"/>
        </a:p>
      </dgm:t>
    </dgm:pt>
    <dgm:pt modelId="{6B8F100C-8D5D-48B1-A566-CE2094E7E9E7}">
      <dgm:prSet custT="1"/>
      <dgm:spPr>
        <a:ln>
          <a:solidFill>
            <a:schemeClr val="accent1"/>
          </a:solidFill>
        </a:ln>
      </dgm:spPr>
      <dgm:t>
        <a:bodyPr/>
        <a:lstStyle/>
        <a:p>
          <a:r>
            <a:rPr lang="en-IN" sz="1800" b="0" i="0" dirty="0"/>
            <a:t>Data Breaches</a:t>
          </a:r>
          <a:endParaRPr lang="en-IN" sz="1800" dirty="0"/>
        </a:p>
      </dgm:t>
    </dgm:pt>
    <dgm:pt modelId="{5C2DA3CB-CB4F-4C13-A3FA-7A70D75E28F7}" type="parTrans" cxnId="{6B21BCFD-58F1-4CB0-A181-9D95254F7AA8}">
      <dgm:prSet/>
      <dgm:spPr/>
      <dgm:t>
        <a:bodyPr/>
        <a:lstStyle/>
        <a:p>
          <a:endParaRPr lang="en-IN"/>
        </a:p>
      </dgm:t>
    </dgm:pt>
    <dgm:pt modelId="{05389A94-2CC9-4706-BB2C-7D57AF984606}" type="sibTrans" cxnId="{6B21BCFD-58F1-4CB0-A181-9D95254F7AA8}">
      <dgm:prSet/>
      <dgm:spPr/>
      <dgm:t>
        <a:bodyPr/>
        <a:lstStyle/>
        <a:p>
          <a:endParaRPr lang="en-IN"/>
        </a:p>
      </dgm:t>
    </dgm:pt>
    <dgm:pt modelId="{B657932B-5D4F-46EC-AA36-AD6984341386}">
      <dgm:prSet custT="1"/>
      <dgm:spPr>
        <a:ln>
          <a:solidFill>
            <a:schemeClr val="accent1"/>
          </a:solidFill>
        </a:ln>
      </dgm:spPr>
      <dgm:t>
        <a:bodyPr/>
        <a:lstStyle/>
        <a:p>
          <a:r>
            <a:rPr lang="en-IN" sz="1800" b="0" i="0" dirty="0"/>
            <a:t>Adversarial Attacks</a:t>
          </a:r>
          <a:endParaRPr lang="en-IN" sz="1800" dirty="0"/>
        </a:p>
      </dgm:t>
    </dgm:pt>
    <dgm:pt modelId="{41BDCD79-BBF4-4E4A-A17D-0C7D03C6BA16}" type="parTrans" cxnId="{47113C51-C1DD-4A15-B07A-AFF82BA0BB1D}">
      <dgm:prSet/>
      <dgm:spPr/>
      <dgm:t>
        <a:bodyPr/>
        <a:lstStyle/>
        <a:p>
          <a:endParaRPr lang="en-IN"/>
        </a:p>
      </dgm:t>
    </dgm:pt>
    <dgm:pt modelId="{E7D25A2D-494D-4221-BAF9-1736723E61E1}" type="sibTrans" cxnId="{47113C51-C1DD-4A15-B07A-AFF82BA0BB1D}">
      <dgm:prSet/>
      <dgm:spPr/>
      <dgm:t>
        <a:bodyPr/>
        <a:lstStyle/>
        <a:p>
          <a:endParaRPr lang="en-IN"/>
        </a:p>
      </dgm:t>
    </dgm:pt>
    <dgm:pt modelId="{1F0234FD-9064-4467-9521-A1CD37E97350}">
      <dgm:prSet custT="1"/>
      <dgm:spPr>
        <a:ln>
          <a:solidFill>
            <a:schemeClr val="accent1"/>
          </a:solidFill>
        </a:ln>
      </dgm:spPr>
      <dgm:t>
        <a:bodyPr/>
        <a:lstStyle/>
        <a:p>
          <a:r>
            <a:rPr lang="en-IN" sz="1800" b="0" i="0" dirty="0"/>
            <a:t>Algorithmic Hijacking</a:t>
          </a:r>
          <a:endParaRPr lang="en-IN" sz="1800" dirty="0"/>
        </a:p>
      </dgm:t>
    </dgm:pt>
    <dgm:pt modelId="{1A809567-6F36-4F5A-8F06-0C6E66B41A8F}" type="parTrans" cxnId="{CDC07FF4-9A08-403E-AA90-9E66F78B1C15}">
      <dgm:prSet/>
      <dgm:spPr/>
      <dgm:t>
        <a:bodyPr/>
        <a:lstStyle/>
        <a:p>
          <a:endParaRPr lang="en-IN"/>
        </a:p>
      </dgm:t>
    </dgm:pt>
    <dgm:pt modelId="{08141861-FEA8-4775-A0B9-46712E86ECFA}" type="sibTrans" cxnId="{CDC07FF4-9A08-403E-AA90-9E66F78B1C15}">
      <dgm:prSet/>
      <dgm:spPr/>
      <dgm:t>
        <a:bodyPr/>
        <a:lstStyle/>
        <a:p>
          <a:endParaRPr lang="en-IN"/>
        </a:p>
      </dgm:t>
    </dgm:pt>
    <dgm:pt modelId="{F6C86C49-3FFE-4679-9DF9-65CC3B8AF3A0}" type="pres">
      <dgm:prSet presAssocID="{E9B52EDB-20C5-4CD3-8D50-73FFC9AB311F}" presName="list" presStyleCnt="0">
        <dgm:presLayoutVars>
          <dgm:dir/>
          <dgm:animLvl val="lvl"/>
        </dgm:presLayoutVars>
      </dgm:prSet>
      <dgm:spPr/>
    </dgm:pt>
    <dgm:pt modelId="{4A2958C6-FE8C-4FFB-ABEE-3088D1EBD37D}" type="pres">
      <dgm:prSet presAssocID="{7C1A2957-9D9D-409D-82B9-ED132C5E2694}" presName="posSpace" presStyleCnt="0"/>
      <dgm:spPr/>
    </dgm:pt>
    <dgm:pt modelId="{140B54B0-2569-4F49-9F99-887CE19BBB2D}" type="pres">
      <dgm:prSet presAssocID="{7C1A2957-9D9D-409D-82B9-ED132C5E2694}" presName="vertFlow" presStyleCnt="0"/>
      <dgm:spPr/>
    </dgm:pt>
    <dgm:pt modelId="{E534AFB7-36EE-4676-A543-AAF463F2708D}" type="pres">
      <dgm:prSet presAssocID="{7C1A2957-9D9D-409D-82B9-ED132C5E2694}" presName="topSpace" presStyleCnt="0"/>
      <dgm:spPr/>
    </dgm:pt>
    <dgm:pt modelId="{FA6FE57D-0D88-408A-87DB-49CAE6FD4318}" type="pres">
      <dgm:prSet presAssocID="{7C1A2957-9D9D-409D-82B9-ED132C5E2694}" presName="firstComp" presStyleCnt="0"/>
      <dgm:spPr/>
    </dgm:pt>
    <dgm:pt modelId="{524384E3-525D-44AB-8A3F-ACB6F37E5832}" type="pres">
      <dgm:prSet presAssocID="{7C1A2957-9D9D-409D-82B9-ED132C5E2694}" presName="firstChild" presStyleLbl="bgAccFollowNode1" presStyleIdx="0" presStyleCnt="3" custScaleX="185160" custLinFactNeighborX="32839" custLinFactNeighborY="-14070"/>
      <dgm:spPr/>
    </dgm:pt>
    <dgm:pt modelId="{E190A64E-46F6-4CE1-934C-138B74526AFD}" type="pres">
      <dgm:prSet presAssocID="{7C1A2957-9D9D-409D-82B9-ED132C5E2694}" presName="firstChildTx" presStyleLbl="bgAccFollowNode1" presStyleIdx="0" presStyleCnt="3">
        <dgm:presLayoutVars>
          <dgm:bulletEnabled val="1"/>
        </dgm:presLayoutVars>
      </dgm:prSet>
      <dgm:spPr/>
    </dgm:pt>
    <dgm:pt modelId="{F805D329-F1C4-4446-A735-231F3F9351DA}" type="pres">
      <dgm:prSet presAssocID="{B657932B-5D4F-46EC-AA36-AD6984341386}" presName="comp" presStyleCnt="0"/>
      <dgm:spPr/>
    </dgm:pt>
    <dgm:pt modelId="{57F1CFA4-9BE1-4572-8873-51AAD8395454}" type="pres">
      <dgm:prSet presAssocID="{B657932B-5D4F-46EC-AA36-AD6984341386}" presName="child" presStyleLbl="bgAccFollowNode1" presStyleIdx="1" presStyleCnt="3" custScaleX="185160" custLinFactNeighborX="32839" custLinFactNeighborY="-14070"/>
      <dgm:spPr/>
    </dgm:pt>
    <dgm:pt modelId="{5A4EAEDD-B852-40E5-B1C3-65C8D9AD9A5F}" type="pres">
      <dgm:prSet presAssocID="{B657932B-5D4F-46EC-AA36-AD6984341386}" presName="childTx" presStyleLbl="bgAccFollowNode1" presStyleIdx="1" presStyleCnt="3">
        <dgm:presLayoutVars>
          <dgm:bulletEnabled val="1"/>
        </dgm:presLayoutVars>
      </dgm:prSet>
      <dgm:spPr/>
    </dgm:pt>
    <dgm:pt modelId="{5FF1E8B1-2EB4-4758-A098-AF74063A013F}" type="pres">
      <dgm:prSet presAssocID="{1F0234FD-9064-4467-9521-A1CD37E97350}" presName="comp" presStyleCnt="0"/>
      <dgm:spPr/>
    </dgm:pt>
    <dgm:pt modelId="{A2AEC6D3-A478-4CD5-93CB-B76EA050A116}" type="pres">
      <dgm:prSet presAssocID="{1F0234FD-9064-4467-9521-A1CD37E97350}" presName="child" presStyleLbl="bgAccFollowNode1" presStyleIdx="2" presStyleCnt="3" custScaleX="185160" custLinFactNeighborX="32839" custLinFactNeighborY="-14070"/>
      <dgm:spPr/>
    </dgm:pt>
    <dgm:pt modelId="{7448453A-1AFF-4CFD-80FF-D3288748037D}" type="pres">
      <dgm:prSet presAssocID="{1F0234FD-9064-4467-9521-A1CD37E97350}" presName="childTx" presStyleLbl="bgAccFollowNode1" presStyleIdx="2" presStyleCnt="3">
        <dgm:presLayoutVars>
          <dgm:bulletEnabled val="1"/>
        </dgm:presLayoutVars>
      </dgm:prSet>
      <dgm:spPr/>
    </dgm:pt>
    <dgm:pt modelId="{624716A5-E7FE-46C4-A6C1-02A73AF93CFE}" type="pres">
      <dgm:prSet presAssocID="{7C1A2957-9D9D-409D-82B9-ED132C5E2694}" presName="negSpace" presStyleCnt="0"/>
      <dgm:spPr/>
    </dgm:pt>
    <dgm:pt modelId="{AD462F51-653B-48DA-BC45-51A7E06D632B}" type="pres">
      <dgm:prSet presAssocID="{7C1A2957-9D9D-409D-82B9-ED132C5E2694}" presName="circle" presStyleLbl="node1" presStyleIdx="0" presStyleCnt="1" custScaleX="297254" custScaleY="167855" custLinFactX="-100000" custLinFactNeighborX="-164772" custLinFactNeighborY="3877"/>
      <dgm:spPr/>
    </dgm:pt>
  </dgm:ptLst>
  <dgm:cxnLst>
    <dgm:cxn modelId="{BE7A8943-5A31-413A-AC8B-43EB3881B707}" type="presOf" srcId="{7C1A2957-9D9D-409D-82B9-ED132C5E2694}" destId="{AD462F51-653B-48DA-BC45-51A7E06D632B}" srcOrd="0" destOrd="0" presId="urn:microsoft.com/office/officeart/2005/8/layout/hList9"/>
    <dgm:cxn modelId="{FF712B67-761E-4113-95AC-073AAD0B46A5}" type="presOf" srcId="{B657932B-5D4F-46EC-AA36-AD6984341386}" destId="{5A4EAEDD-B852-40E5-B1C3-65C8D9AD9A5F}" srcOrd="1" destOrd="0" presId="urn:microsoft.com/office/officeart/2005/8/layout/hList9"/>
    <dgm:cxn modelId="{47113C51-C1DD-4A15-B07A-AFF82BA0BB1D}" srcId="{7C1A2957-9D9D-409D-82B9-ED132C5E2694}" destId="{B657932B-5D4F-46EC-AA36-AD6984341386}" srcOrd="1" destOrd="0" parTransId="{41BDCD79-BBF4-4E4A-A17D-0C7D03C6BA16}" sibTransId="{E7D25A2D-494D-4221-BAF9-1736723E61E1}"/>
    <dgm:cxn modelId="{749D277D-A45A-43E9-9A33-3D9603EDC515}" type="presOf" srcId="{E9B52EDB-20C5-4CD3-8D50-73FFC9AB311F}" destId="{F6C86C49-3FFE-4679-9DF9-65CC3B8AF3A0}" srcOrd="0" destOrd="0" presId="urn:microsoft.com/office/officeart/2005/8/layout/hList9"/>
    <dgm:cxn modelId="{51382991-BC5D-42E9-8FD2-2566F0001305}" type="presOf" srcId="{B657932B-5D4F-46EC-AA36-AD6984341386}" destId="{57F1CFA4-9BE1-4572-8873-51AAD8395454}" srcOrd="0" destOrd="0" presId="urn:microsoft.com/office/officeart/2005/8/layout/hList9"/>
    <dgm:cxn modelId="{984D9EBF-E9F2-4B18-A730-33AC4B28B3A7}" type="presOf" srcId="{6B8F100C-8D5D-48B1-A566-CE2094E7E9E7}" destId="{524384E3-525D-44AB-8A3F-ACB6F37E5832}" srcOrd="0" destOrd="0" presId="urn:microsoft.com/office/officeart/2005/8/layout/hList9"/>
    <dgm:cxn modelId="{C0F144C3-2F3E-4FE4-BF74-8ACF19D8D568}" type="presOf" srcId="{1F0234FD-9064-4467-9521-A1CD37E97350}" destId="{A2AEC6D3-A478-4CD5-93CB-B76EA050A116}" srcOrd="0" destOrd="0" presId="urn:microsoft.com/office/officeart/2005/8/layout/hList9"/>
    <dgm:cxn modelId="{D4CE64CA-804B-4E3D-B6AF-7B660A82A979}" type="presOf" srcId="{6B8F100C-8D5D-48B1-A566-CE2094E7E9E7}" destId="{E190A64E-46F6-4CE1-934C-138B74526AFD}" srcOrd="1" destOrd="0" presId="urn:microsoft.com/office/officeart/2005/8/layout/hList9"/>
    <dgm:cxn modelId="{980DE5CF-F97F-425C-BD72-4868A25D45D8}" srcId="{E9B52EDB-20C5-4CD3-8D50-73FFC9AB311F}" destId="{7C1A2957-9D9D-409D-82B9-ED132C5E2694}" srcOrd="0" destOrd="0" parTransId="{DFC6CCEA-EEA8-4A8D-BD81-C1D13CD3B787}" sibTransId="{5CCBC5BE-2605-485F-ABA9-409B284B6E06}"/>
    <dgm:cxn modelId="{AADE65D6-CDA7-4725-84AE-017897AA7FF0}" type="presOf" srcId="{1F0234FD-9064-4467-9521-A1CD37E97350}" destId="{7448453A-1AFF-4CFD-80FF-D3288748037D}" srcOrd="1" destOrd="0" presId="urn:microsoft.com/office/officeart/2005/8/layout/hList9"/>
    <dgm:cxn modelId="{CDC07FF4-9A08-403E-AA90-9E66F78B1C15}" srcId="{7C1A2957-9D9D-409D-82B9-ED132C5E2694}" destId="{1F0234FD-9064-4467-9521-A1CD37E97350}" srcOrd="2" destOrd="0" parTransId="{1A809567-6F36-4F5A-8F06-0C6E66B41A8F}" sibTransId="{08141861-FEA8-4775-A0B9-46712E86ECFA}"/>
    <dgm:cxn modelId="{6B21BCFD-58F1-4CB0-A181-9D95254F7AA8}" srcId="{7C1A2957-9D9D-409D-82B9-ED132C5E2694}" destId="{6B8F100C-8D5D-48B1-A566-CE2094E7E9E7}" srcOrd="0" destOrd="0" parTransId="{5C2DA3CB-CB4F-4C13-A3FA-7A70D75E28F7}" sibTransId="{05389A94-2CC9-4706-BB2C-7D57AF984606}"/>
    <dgm:cxn modelId="{69D951CB-2924-467B-94FE-1E0A4756246F}" type="presParOf" srcId="{F6C86C49-3FFE-4679-9DF9-65CC3B8AF3A0}" destId="{4A2958C6-FE8C-4FFB-ABEE-3088D1EBD37D}" srcOrd="0" destOrd="0" presId="urn:microsoft.com/office/officeart/2005/8/layout/hList9"/>
    <dgm:cxn modelId="{7F0D5895-309E-4F22-9F51-0DDC42AE9C71}" type="presParOf" srcId="{F6C86C49-3FFE-4679-9DF9-65CC3B8AF3A0}" destId="{140B54B0-2569-4F49-9F99-887CE19BBB2D}" srcOrd="1" destOrd="0" presId="urn:microsoft.com/office/officeart/2005/8/layout/hList9"/>
    <dgm:cxn modelId="{243EB70E-890A-45E2-B0EC-AD7A65FB425B}" type="presParOf" srcId="{140B54B0-2569-4F49-9F99-887CE19BBB2D}" destId="{E534AFB7-36EE-4676-A543-AAF463F2708D}" srcOrd="0" destOrd="0" presId="urn:microsoft.com/office/officeart/2005/8/layout/hList9"/>
    <dgm:cxn modelId="{6C712DBF-919F-494E-8379-C96269E2EB8F}" type="presParOf" srcId="{140B54B0-2569-4F49-9F99-887CE19BBB2D}" destId="{FA6FE57D-0D88-408A-87DB-49CAE6FD4318}" srcOrd="1" destOrd="0" presId="urn:microsoft.com/office/officeart/2005/8/layout/hList9"/>
    <dgm:cxn modelId="{37336623-3119-41F6-B83C-2607C3DF049A}" type="presParOf" srcId="{FA6FE57D-0D88-408A-87DB-49CAE6FD4318}" destId="{524384E3-525D-44AB-8A3F-ACB6F37E5832}" srcOrd="0" destOrd="0" presId="urn:microsoft.com/office/officeart/2005/8/layout/hList9"/>
    <dgm:cxn modelId="{D4381D25-BE69-4711-9423-A266D202DE0E}" type="presParOf" srcId="{FA6FE57D-0D88-408A-87DB-49CAE6FD4318}" destId="{E190A64E-46F6-4CE1-934C-138B74526AFD}" srcOrd="1" destOrd="0" presId="urn:microsoft.com/office/officeart/2005/8/layout/hList9"/>
    <dgm:cxn modelId="{83D102EE-E689-4F16-BA12-E874B62FC02C}" type="presParOf" srcId="{140B54B0-2569-4F49-9F99-887CE19BBB2D}" destId="{F805D329-F1C4-4446-A735-231F3F9351DA}" srcOrd="2" destOrd="0" presId="urn:microsoft.com/office/officeart/2005/8/layout/hList9"/>
    <dgm:cxn modelId="{37AEC5B9-0806-4524-ABCC-F62D6D1DEBD5}" type="presParOf" srcId="{F805D329-F1C4-4446-A735-231F3F9351DA}" destId="{57F1CFA4-9BE1-4572-8873-51AAD8395454}" srcOrd="0" destOrd="0" presId="urn:microsoft.com/office/officeart/2005/8/layout/hList9"/>
    <dgm:cxn modelId="{6EDD59A3-54A0-4822-8DE0-487D60BA2E8C}" type="presParOf" srcId="{F805D329-F1C4-4446-A735-231F3F9351DA}" destId="{5A4EAEDD-B852-40E5-B1C3-65C8D9AD9A5F}" srcOrd="1" destOrd="0" presId="urn:microsoft.com/office/officeart/2005/8/layout/hList9"/>
    <dgm:cxn modelId="{C157BC04-2083-447A-909C-38B51818B6D8}" type="presParOf" srcId="{140B54B0-2569-4F49-9F99-887CE19BBB2D}" destId="{5FF1E8B1-2EB4-4758-A098-AF74063A013F}" srcOrd="3" destOrd="0" presId="urn:microsoft.com/office/officeart/2005/8/layout/hList9"/>
    <dgm:cxn modelId="{07E88809-3E6C-49F3-80CF-F9C2CBED81C1}" type="presParOf" srcId="{5FF1E8B1-2EB4-4758-A098-AF74063A013F}" destId="{A2AEC6D3-A478-4CD5-93CB-B76EA050A116}" srcOrd="0" destOrd="0" presId="urn:microsoft.com/office/officeart/2005/8/layout/hList9"/>
    <dgm:cxn modelId="{BDFA7A67-B918-426E-9368-BBE729B380C5}" type="presParOf" srcId="{5FF1E8B1-2EB4-4758-A098-AF74063A013F}" destId="{7448453A-1AFF-4CFD-80FF-D3288748037D}" srcOrd="1" destOrd="0" presId="urn:microsoft.com/office/officeart/2005/8/layout/hList9"/>
    <dgm:cxn modelId="{69ADF54B-0B0E-4C56-9C50-2BBFC5938F86}" type="presParOf" srcId="{F6C86C49-3FFE-4679-9DF9-65CC3B8AF3A0}" destId="{624716A5-E7FE-46C4-A6C1-02A73AF93CFE}" srcOrd="2" destOrd="0" presId="urn:microsoft.com/office/officeart/2005/8/layout/hList9"/>
    <dgm:cxn modelId="{BEF4D36D-BA6D-4489-92D1-AB018007670D}" type="presParOf" srcId="{F6C86C49-3FFE-4679-9DF9-65CC3B8AF3A0}" destId="{AD462F51-653B-48DA-BC45-51A7E06D632B}"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F0D4CA-9B95-4A9D-AD92-A53726147E78}" type="doc">
      <dgm:prSet loTypeId="urn:microsoft.com/office/officeart/2005/8/layout/hierarchy3" loCatId="hierarchy" qsTypeId="urn:microsoft.com/office/officeart/2005/8/quickstyle/simple3" qsCatId="simple" csTypeId="urn:microsoft.com/office/officeart/2005/8/colors/accent1_2" csCatId="accent1" phldr="1"/>
      <dgm:spPr/>
      <dgm:t>
        <a:bodyPr/>
        <a:lstStyle/>
        <a:p>
          <a:endParaRPr lang="en-IN"/>
        </a:p>
      </dgm:t>
    </dgm:pt>
    <dgm:pt modelId="{A9979AF1-37C5-47FD-A4DA-151B8AFD24AC}">
      <dgm:prSet custT="1"/>
      <dgm:spPr/>
      <dgm:t>
        <a:bodyPr/>
        <a:lstStyle/>
        <a:p>
          <a:r>
            <a:rPr lang="en-US" sz="1800" b="1" i="0"/>
            <a:t>Key strategies include</a:t>
          </a:r>
          <a:endParaRPr lang="en-IN" sz="1800" b="1" dirty="0"/>
        </a:p>
      </dgm:t>
    </dgm:pt>
    <dgm:pt modelId="{AA37735E-CF6D-463B-8BDB-A4865B5884BD}" type="parTrans" cxnId="{1041A5B8-FB98-43EE-B45E-4032351A97E2}">
      <dgm:prSet/>
      <dgm:spPr/>
      <dgm:t>
        <a:bodyPr/>
        <a:lstStyle/>
        <a:p>
          <a:endParaRPr lang="en-IN" sz="1800">
            <a:solidFill>
              <a:schemeClr val="tx1"/>
            </a:solidFill>
          </a:endParaRPr>
        </a:p>
      </dgm:t>
    </dgm:pt>
    <dgm:pt modelId="{F45D47C7-5256-47C1-91B3-F3665C7D63EA}" type="sibTrans" cxnId="{1041A5B8-FB98-43EE-B45E-4032351A97E2}">
      <dgm:prSet/>
      <dgm:spPr/>
      <dgm:t>
        <a:bodyPr/>
        <a:lstStyle/>
        <a:p>
          <a:endParaRPr lang="en-IN" sz="1800">
            <a:solidFill>
              <a:schemeClr val="tx1"/>
            </a:solidFill>
          </a:endParaRPr>
        </a:p>
      </dgm:t>
    </dgm:pt>
    <dgm:pt modelId="{81149DDD-50F8-45E2-A886-E12FEC1A9C45}">
      <dgm:prSet custT="1"/>
      <dgm:spPr/>
      <dgm:t>
        <a:bodyPr/>
        <a:lstStyle/>
        <a:p>
          <a:r>
            <a:rPr lang="en-US" sz="1800" b="1" i="0" dirty="0"/>
            <a:t>Bias Detection and Auditing</a:t>
          </a:r>
          <a:endParaRPr lang="en-IN" sz="1800" dirty="0"/>
        </a:p>
      </dgm:t>
    </dgm:pt>
    <dgm:pt modelId="{7EFCD533-94C9-4F95-9D95-90B39D0F3B9C}" type="parTrans" cxnId="{4D1A7119-A202-4934-B97A-55027239636E}">
      <dgm:prSet/>
      <dgm:spPr/>
      <dgm:t>
        <a:bodyPr/>
        <a:lstStyle/>
        <a:p>
          <a:endParaRPr lang="en-IN" sz="1800">
            <a:solidFill>
              <a:schemeClr val="tx1"/>
            </a:solidFill>
          </a:endParaRPr>
        </a:p>
      </dgm:t>
    </dgm:pt>
    <dgm:pt modelId="{B9E2252E-85AA-4F69-B304-2F66C00C9BB7}" type="sibTrans" cxnId="{4D1A7119-A202-4934-B97A-55027239636E}">
      <dgm:prSet/>
      <dgm:spPr/>
      <dgm:t>
        <a:bodyPr/>
        <a:lstStyle/>
        <a:p>
          <a:endParaRPr lang="en-IN" sz="1800">
            <a:solidFill>
              <a:schemeClr val="tx1"/>
            </a:solidFill>
          </a:endParaRPr>
        </a:p>
      </dgm:t>
    </dgm:pt>
    <dgm:pt modelId="{C0F8C67A-DB8C-4288-AE15-BD0D72D8AC43}">
      <dgm:prSet custT="1"/>
      <dgm:spPr/>
      <dgm:t>
        <a:bodyPr/>
        <a:lstStyle/>
        <a:p>
          <a:r>
            <a:rPr lang="en-US" sz="1800" b="1" i="0"/>
            <a:t>Diverse Data Collection</a:t>
          </a:r>
          <a:endParaRPr lang="en-IN" sz="1800" dirty="0"/>
        </a:p>
      </dgm:t>
    </dgm:pt>
    <dgm:pt modelId="{3E348C1D-B852-47BE-80E1-874DA01E851A}" type="parTrans" cxnId="{57774A49-6159-430A-B706-50B6DE08A4AC}">
      <dgm:prSet/>
      <dgm:spPr/>
      <dgm:t>
        <a:bodyPr/>
        <a:lstStyle/>
        <a:p>
          <a:endParaRPr lang="en-IN" sz="1800">
            <a:solidFill>
              <a:schemeClr val="tx1"/>
            </a:solidFill>
          </a:endParaRPr>
        </a:p>
      </dgm:t>
    </dgm:pt>
    <dgm:pt modelId="{F21EAC5E-B7F9-420A-88D3-2B36B12B87F8}" type="sibTrans" cxnId="{57774A49-6159-430A-B706-50B6DE08A4AC}">
      <dgm:prSet/>
      <dgm:spPr/>
      <dgm:t>
        <a:bodyPr/>
        <a:lstStyle/>
        <a:p>
          <a:endParaRPr lang="en-IN" sz="1800">
            <a:solidFill>
              <a:schemeClr val="tx1"/>
            </a:solidFill>
          </a:endParaRPr>
        </a:p>
      </dgm:t>
    </dgm:pt>
    <dgm:pt modelId="{195D0F70-4C52-4F78-82F7-12C1A2298D67}">
      <dgm:prSet custT="1"/>
      <dgm:spPr/>
      <dgm:t>
        <a:bodyPr/>
        <a:lstStyle/>
        <a:p>
          <a:r>
            <a:rPr lang="en-US" sz="1800" b="1" i="0"/>
            <a:t>Bias Correction Algorithms</a:t>
          </a:r>
          <a:endParaRPr lang="en-IN" sz="1800"/>
        </a:p>
      </dgm:t>
    </dgm:pt>
    <dgm:pt modelId="{E6F82E56-C9BE-4D49-9936-DF502233643F}" type="parTrans" cxnId="{EF293AF6-A2C9-4939-AB53-0B520625A5A7}">
      <dgm:prSet/>
      <dgm:spPr/>
      <dgm:t>
        <a:bodyPr/>
        <a:lstStyle/>
        <a:p>
          <a:endParaRPr lang="en-IN" sz="1800">
            <a:solidFill>
              <a:schemeClr val="tx1"/>
            </a:solidFill>
          </a:endParaRPr>
        </a:p>
      </dgm:t>
    </dgm:pt>
    <dgm:pt modelId="{1DE2B6C8-D844-4E7E-B834-21026A810459}" type="sibTrans" cxnId="{EF293AF6-A2C9-4939-AB53-0B520625A5A7}">
      <dgm:prSet/>
      <dgm:spPr/>
      <dgm:t>
        <a:bodyPr/>
        <a:lstStyle/>
        <a:p>
          <a:endParaRPr lang="en-IN" sz="1800">
            <a:solidFill>
              <a:schemeClr val="tx1"/>
            </a:solidFill>
          </a:endParaRPr>
        </a:p>
      </dgm:t>
    </dgm:pt>
    <dgm:pt modelId="{69E710E8-4E8E-4E79-84DA-A3E7C5B66B0D}">
      <dgm:prSet custT="1"/>
      <dgm:spPr/>
      <dgm:t>
        <a:bodyPr/>
        <a:lstStyle/>
        <a:p>
          <a:r>
            <a:rPr lang="en-US" sz="1800" b="1" i="0"/>
            <a:t>Inclusive Design Processes</a:t>
          </a:r>
          <a:endParaRPr lang="en-IN" sz="1800" dirty="0"/>
        </a:p>
      </dgm:t>
    </dgm:pt>
    <dgm:pt modelId="{4FD5E90D-7334-4237-A485-52D617A38C7B}" type="parTrans" cxnId="{526109BD-EE8A-4C17-BBCA-D307877D9FE4}">
      <dgm:prSet/>
      <dgm:spPr/>
      <dgm:t>
        <a:bodyPr/>
        <a:lstStyle/>
        <a:p>
          <a:endParaRPr lang="en-IN" sz="1800">
            <a:solidFill>
              <a:schemeClr val="tx1"/>
            </a:solidFill>
          </a:endParaRPr>
        </a:p>
      </dgm:t>
    </dgm:pt>
    <dgm:pt modelId="{0347C7F8-EE8C-44C7-AF03-8B5D196E352D}" type="sibTrans" cxnId="{526109BD-EE8A-4C17-BBCA-D307877D9FE4}">
      <dgm:prSet/>
      <dgm:spPr/>
      <dgm:t>
        <a:bodyPr/>
        <a:lstStyle/>
        <a:p>
          <a:endParaRPr lang="en-IN" sz="1800">
            <a:solidFill>
              <a:schemeClr val="tx1"/>
            </a:solidFill>
          </a:endParaRPr>
        </a:p>
      </dgm:t>
    </dgm:pt>
    <dgm:pt modelId="{18177BFC-C63F-402A-A450-2F366A7326B2}" type="pres">
      <dgm:prSet presAssocID="{3CF0D4CA-9B95-4A9D-AD92-A53726147E78}" presName="diagram" presStyleCnt="0">
        <dgm:presLayoutVars>
          <dgm:chPref val="1"/>
          <dgm:dir/>
          <dgm:animOne val="branch"/>
          <dgm:animLvl val="lvl"/>
          <dgm:resizeHandles/>
        </dgm:presLayoutVars>
      </dgm:prSet>
      <dgm:spPr/>
    </dgm:pt>
    <dgm:pt modelId="{7381A0E7-5371-4241-BD68-A506F6EBE031}" type="pres">
      <dgm:prSet presAssocID="{A9979AF1-37C5-47FD-A4DA-151B8AFD24AC}" presName="root" presStyleCnt="0"/>
      <dgm:spPr/>
    </dgm:pt>
    <dgm:pt modelId="{448B7AC2-E58E-448B-9D58-B412310E8FE3}" type="pres">
      <dgm:prSet presAssocID="{A9979AF1-37C5-47FD-A4DA-151B8AFD24AC}" presName="rootComposite" presStyleCnt="0"/>
      <dgm:spPr/>
    </dgm:pt>
    <dgm:pt modelId="{99AFE43B-A549-416A-A1AE-6C6609B5A1A5}" type="pres">
      <dgm:prSet presAssocID="{A9979AF1-37C5-47FD-A4DA-151B8AFD24AC}" presName="rootText" presStyleLbl="node1" presStyleIdx="0" presStyleCnt="1" custScaleX="1199414" custScaleY="357003"/>
      <dgm:spPr/>
    </dgm:pt>
    <dgm:pt modelId="{6B35ED65-64B8-47D4-9DBE-B1BE4C39E4BC}" type="pres">
      <dgm:prSet presAssocID="{A9979AF1-37C5-47FD-A4DA-151B8AFD24AC}" presName="rootConnector" presStyleLbl="node1" presStyleIdx="0" presStyleCnt="1"/>
      <dgm:spPr/>
    </dgm:pt>
    <dgm:pt modelId="{29401902-FBAD-4C19-945B-495051FF025C}" type="pres">
      <dgm:prSet presAssocID="{A9979AF1-37C5-47FD-A4DA-151B8AFD24AC}" presName="childShape" presStyleCnt="0"/>
      <dgm:spPr/>
    </dgm:pt>
    <dgm:pt modelId="{14CB3EAF-3EF8-4A99-B565-71E6BE5F5FB5}" type="pres">
      <dgm:prSet presAssocID="{7EFCD533-94C9-4F95-9D95-90B39D0F3B9C}" presName="Name13" presStyleLbl="parChTrans1D2" presStyleIdx="0" presStyleCnt="4" custSzX="1137816" custSzY="661416"/>
      <dgm:spPr/>
    </dgm:pt>
    <dgm:pt modelId="{5A5F490E-623C-437E-8130-3EA043D9F98A}" type="pres">
      <dgm:prSet presAssocID="{81149DDD-50F8-45E2-A886-E12FEC1A9C45}" presName="childText" presStyleLbl="bgAcc1" presStyleIdx="0" presStyleCnt="4" custScaleX="1244332" custScaleY="168716">
        <dgm:presLayoutVars>
          <dgm:bulletEnabled val="1"/>
        </dgm:presLayoutVars>
      </dgm:prSet>
      <dgm:spPr/>
    </dgm:pt>
    <dgm:pt modelId="{C7B6B3E2-1D03-452E-A36B-11777A1D1130}" type="pres">
      <dgm:prSet presAssocID="{3E348C1D-B852-47BE-80E1-874DA01E851A}" presName="Name13" presStyleLbl="parChTrans1D2" presStyleIdx="1" presStyleCnt="4" custSzX="1137816" custSzY="1763777"/>
      <dgm:spPr/>
    </dgm:pt>
    <dgm:pt modelId="{5C55D42C-650A-490C-A6EC-85A7180BF2D3}" type="pres">
      <dgm:prSet presAssocID="{C0F8C67A-DB8C-4288-AE15-BD0D72D8AC43}" presName="childText" presStyleLbl="bgAcc1" presStyleIdx="1" presStyleCnt="4" custScaleX="1244332" custScaleY="168716">
        <dgm:presLayoutVars>
          <dgm:bulletEnabled val="1"/>
        </dgm:presLayoutVars>
      </dgm:prSet>
      <dgm:spPr/>
    </dgm:pt>
    <dgm:pt modelId="{4F85D87D-8F99-4CE0-A6B9-CE117242314B}" type="pres">
      <dgm:prSet presAssocID="{E6F82E56-C9BE-4D49-9936-DF502233643F}" presName="Name13" presStyleLbl="parChTrans1D2" presStyleIdx="2" presStyleCnt="4" custSzX="1137816" custSzY="2866138"/>
      <dgm:spPr/>
    </dgm:pt>
    <dgm:pt modelId="{FAE52B13-B0FD-4C61-875B-91A518E037FE}" type="pres">
      <dgm:prSet presAssocID="{195D0F70-4C52-4F78-82F7-12C1A2298D67}" presName="childText" presStyleLbl="bgAcc1" presStyleIdx="2" presStyleCnt="4" custScaleX="1244332" custScaleY="168716">
        <dgm:presLayoutVars>
          <dgm:bulletEnabled val="1"/>
        </dgm:presLayoutVars>
      </dgm:prSet>
      <dgm:spPr/>
    </dgm:pt>
    <dgm:pt modelId="{D2637145-BA57-4888-8508-9289D5EF8CD3}" type="pres">
      <dgm:prSet presAssocID="{4FD5E90D-7334-4237-A485-52D617A38C7B}" presName="Name13" presStyleLbl="parChTrans1D2" presStyleIdx="3" presStyleCnt="4" custSzX="1137816" custSzY="3968499"/>
      <dgm:spPr/>
    </dgm:pt>
    <dgm:pt modelId="{435696F7-716C-4FDC-A33F-E49A8FD723E5}" type="pres">
      <dgm:prSet presAssocID="{69E710E8-4E8E-4E79-84DA-A3E7C5B66B0D}" presName="childText" presStyleLbl="bgAcc1" presStyleIdx="3" presStyleCnt="4" custScaleX="1244332" custScaleY="168716">
        <dgm:presLayoutVars>
          <dgm:bulletEnabled val="1"/>
        </dgm:presLayoutVars>
      </dgm:prSet>
      <dgm:spPr/>
    </dgm:pt>
  </dgm:ptLst>
  <dgm:cxnLst>
    <dgm:cxn modelId="{A78D7B0F-9155-482B-8A72-1BFD54E967A5}" type="presOf" srcId="{81149DDD-50F8-45E2-A886-E12FEC1A9C45}" destId="{5A5F490E-623C-437E-8130-3EA043D9F98A}" srcOrd="0" destOrd="0" presId="urn:microsoft.com/office/officeart/2005/8/layout/hierarchy3"/>
    <dgm:cxn modelId="{4D1A7119-A202-4934-B97A-55027239636E}" srcId="{A9979AF1-37C5-47FD-A4DA-151B8AFD24AC}" destId="{81149DDD-50F8-45E2-A886-E12FEC1A9C45}" srcOrd="0" destOrd="0" parTransId="{7EFCD533-94C9-4F95-9D95-90B39D0F3B9C}" sibTransId="{B9E2252E-85AA-4F69-B304-2F66C00C9BB7}"/>
    <dgm:cxn modelId="{7AE3872B-5CD2-45BC-AC03-0D512BC64E01}" type="presOf" srcId="{3E348C1D-B852-47BE-80E1-874DA01E851A}" destId="{C7B6B3E2-1D03-452E-A36B-11777A1D1130}" srcOrd="0" destOrd="0" presId="urn:microsoft.com/office/officeart/2005/8/layout/hierarchy3"/>
    <dgm:cxn modelId="{10BA5144-DBFD-404C-B2FC-C12D7CC5B387}" type="presOf" srcId="{69E710E8-4E8E-4E79-84DA-A3E7C5B66B0D}" destId="{435696F7-716C-4FDC-A33F-E49A8FD723E5}" srcOrd="0" destOrd="0" presId="urn:microsoft.com/office/officeart/2005/8/layout/hierarchy3"/>
    <dgm:cxn modelId="{57774A49-6159-430A-B706-50B6DE08A4AC}" srcId="{A9979AF1-37C5-47FD-A4DA-151B8AFD24AC}" destId="{C0F8C67A-DB8C-4288-AE15-BD0D72D8AC43}" srcOrd="1" destOrd="0" parTransId="{3E348C1D-B852-47BE-80E1-874DA01E851A}" sibTransId="{F21EAC5E-B7F9-420A-88D3-2B36B12B87F8}"/>
    <dgm:cxn modelId="{44E1E56F-FFBA-404E-B486-FAC825209E0A}" type="presOf" srcId="{C0F8C67A-DB8C-4288-AE15-BD0D72D8AC43}" destId="{5C55D42C-650A-490C-A6EC-85A7180BF2D3}" srcOrd="0" destOrd="0" presId="urn:microsoft.com/office/officeart/2005/8/layout/hierarchy3"/>
    <dgm:cxn modelId="{D0F52850-FA4F-4431-942E-9367239148C0}" type="presOf" srcId="{E6F82E56-C9BE-4D49-9936-DF502233643F}" destId="{4F85D87D-8F99-4CE0-A6B9-CE117242314B}" srcOrd="0" destOrd="0" presId="urn:microsoft.com/office/officeart/2005/8/layout/hierarchy3"/>
    <dgm:cxn modelId="{E5B69496-E3E1-4AB4-B725-3FF420A8802B}" type="presOf" srcId="{3CF0D4CA-9B95-4A9D-AD92-A53726147E78}" destId="{18177BFC-C63F-402A-A450-2F366A7326B2}" srcOrd="0" destOrd="0" presId="urn:microsoft.com/office/officeart/2005/8/layout/hierarchy3"/>
    <dgm:cxn modelId="{65CFED9F-2EEC-49B2-83FC-05DB113972D8}" type="presOf" srcId="{195D0F70-4C52-4F78-82F7-12C1A2298D67}" destId="{FAE52B13-B0FD-4C61-875B-91A518E037FE}" srcOrd="0" destOrd="0" presId="urn:microsoft.com/office/officeart/2005/8/layout/hierarchy3"/>
    <dgm:cxn modelId="{DEE5DDA9-4949-4C7D-9463-72E0B849CD12}" type="presOf" srcId="{4FD5E90D-7334-4237-A485-52D617A38C7B}" destId="{D2637145-BA57-4888-8508-9289D5EF8CD3}" srcOrd="0" destOrd="0" presId="urn:microsoft.com/office/officeart/2005/8/layout/hierarchy3"/>
    <dgm:cxn modelId="{1041A5B8-FB98-43EE-B45E-4032351A97E2}" srcId="{3CF0D4CA-9B95-4A9D-AD92-A53726147E78}" destId="{A9979AF1-37C5-47FD-A4DA-151B8AFD24AC}" srcOrd="0" destOrd="0" parTransId="{AA37735E-CF6D-463B-8BDB-A4865B5884BD}" sibTransId="{F45D47C7-5256-47C1-91B3-F3665C7D63EA}"/>
    <dgm:cxn modelId="{526109BD-EE8A-4C17-BBCA-D307877D9FE4}" srcId="{A9979AF1-37C5-47FD-A4DA-151B8AFD24AC}" destId="{69E710E8-4E8E-4E79-84DA-A3E7C5B66B0D}" srcOrd="3" destOrd="0" parTransId="{4FD5E90D-7334-4237-A485-52D617A38C7B}" sibTransId="{0347C7F8-EE8C-44C7-AF03-8B5D196E352D}"/>
    <dgm:cxn modelId="{EB95DBC6-A1CE-4EF0-B021-3975AA90969B}" type="presOf" srcId="{A9979AF1-37C5-47FD-A4DA-151B8AFD24AC}" destId="{99AFE43B-A549-416A-A1AE-6C6609B5A1A5}" srcOrd="0" destOrd="0" presId="urn:microsoft.com/office/officeart/2005/8/layout/hierarchy3"/>
    <dgm:cxn modelId="{F6DAEDF4-7F66-4C98-919A-6E0700B1F8E0}" type="presOf" srcId="{7EFCD533-94C9-4F95-9D95-90B39D0F3B9C}" destId="{14CB3EAF-3EF8-4A99-B565-71E6BE5F5FB5}" srcOrd="0" destOrd="0" presId="urn:microsoft.com/office/officeart/2005/8/layout/hierarchy3"/>
    <dgm:cxn modelId="{EF293AF6-A2C9-4939-AB53-0B520625A5A7}" srcId="{A9979AF1-37C5-47FD-A4DA-151B8AFD24AC}" destId="{195D0F70-4C52-4F78-82F7-12C1A2298D67}" srcOrd="2" destOrd="0" parTransId="{E6F82E56-C9BE-4D49-9936-DF502233643F}" sibTransId="{1DE2B6C8-D844-4E7E-B834-21026A810459}"/>
    <dgm:cxn modelId="{E780C6FB-1B31-443B-B6AE-7635CF581E6C}" type="presOf" srcId="{A9979AF1-37C5-47FD-A4DA-151B8AFD24AC}" destId="{6B35ED65-64B8-47D4-9DBE-B1BE4C39E4BC}" srcOrd="1" destOrd="0" presId="urn:microsoft.com/office/officeart/2005/8/layout/hierarchy3"/>
    <dgm:cxn modelId="{C908EEB2-A479-498B-9468-AF30CEA16EB2}" type="presParOf" srcId="{18177BFC-C63F-402A-A450-2F366A7326B2}" destId="{7381A0E7-5371-4241-BD68-A506F6EBE031}" srcOrd="0" destOrd="0" presId="urn:microsoft.com/office/officeart/2005/8/layout/hierarchy3"/>
    <dgm:cxn modelId="{816A88E5-F046-479C-9887-116727B9F0C6}" type="presParOf" srcId="{7381A0E7-5371-4241-BD68-A506F6EBE031}" destId="{448B7AC2-E58E-448B-9D58-B412310E8FE3}" srcOrd="0" destOrd="0" presId="urn:microsoft.com/office/officeart/2005/8/layout/hierarchy3"/>
    <dgm:cxn modelId="{4041FFD5-9A24-42DD-93D9-92DBA6EB2401}" type="presParOf" srcId="{448B7AC2-E58E-448B-9D58-B412310E8FE3}" destId="{99AFE43B-A549-416A-A1AE-6C6609B5A1A5}" srcOrd="0" destOrd="0" presId="urn:microsoft.com/office/officeart/2005/8/layout/hierarchy3"/>
    <dgm:cxn modelId="{DDB3C9C2-2893-4F3D-8829-F2603F4C63EA}" type="presParOf" srcId="{448B7AC2-E58E-448B-9D58-B412310E8FE3}" destId="{6B35ED65-64B8-47D4-9DBE-B1BE4C39E4BC}" srcOrd="1" destOrd="0" presId="urn:microsoft.com/office/officeart/2005/8/layout/hierarchy3"/>
    <dgm:cxn modelId="{CB241E8B-94CE-44A1-B1D1-29A399FDF66D}" type="presParOf" srcId="{7381A0E7-5371-4241-BD68-A506F6EBE031}" destId="{29401902-FBAD-4C19-945B-495051FF025C}" srcOrd="1" destOrd="0" presId="urn:microsoft.com/office/officeart/2005/8/layout/hierarchy3"/>
    <dgm:cxn modelId="{752C9F78-EE7C-4C38-83F0-58256296A120}" type="presParOf" srcId="{29401902-FBAD-4C19-945B-495051FF025C}" destId="{14CB3EAF-3EF8-4A99-B565-71E6BE5F5FB5}" srcOrd="0" destOrd="0" presId="urn:microsoft.com/office/officeart/2005/8/layout/hierarchy3"/>
    <dgm:cxn modelId="{340DDBDD-93F9-432E-83D9-815FA3F247DE}" type="presParOf" srcId="{29401902-FBAD-4C19-945B-495051FF025C}" destId="{5A5F490E-623C-437E-8130-3EA043D9F98A}" srcOrd="1" destOrd="0" presId="urn:microsoft.com/office/officeart/2005/8/layout/hierarchy3"/>
    <dgm:cxn modelId="{8F7EEBE6-06EB-4E7B-900A-CB9647347E75}" type="presParOf" srcId="{29401902-FBAD-4C19-945B-495051FF025C}" destId="{C7B6B3E2-1D03-452E-A36B-11777A1D1130}" srcOrd="2" destOrd="0" presId="urn:microsoft.com/office/officeart/2005/8/layout/hierarchy3"/>
    <dgm:cxn modelId="{7F321EB7-62E8-46CC-899F-B07CC5700592}" type="presParOf" srcId="{29401902-FBAD-4C19-945B-495051FF025C}" destId="{5C55D42C-650A-490C-A6EC-85A7180BF2D3}" srcOrd="3" destOrd="0" presId="urn:microsoft.com/office/officeart/2005/8/layout/hierarchy3"/>
    <dgm:cxn modelId="{9365B381-E10D-4CC7-8B6D-D96F8DD297C4}" type="presParOf" srcId="{29401902-FBAD-4C19-945B-495051FF025C}" destId="{4F85D87D-8F99-4CE0-A6B9-CE117242314B}" srcOrd="4" destOrd="0" presId="urn:microsoft.com/office/officeart/2005/8/layout/hierarchy3"/>
    <dgm:cxn modelId="{B2443FFE-4A8E-47AF-9534-50E64416CC16}" type="presParOf" srcId="{29401902-FBAD-4C19-945B-495051FF025C}" destId="{FAE52B13-B0FD-4C61-875B-91A518E037FE}" srcOrd="5" destOrd="0" presId="urn:microsoft.com/office/officeart/2005/8/layout/hierarchy3"/>
    <dgm:cxn modelId="{8D533A59-857B-4674-9585-DFE4F87C3111}" type="presParOf" srcId="{29401902-FBAD-4C19-945B-495051FF025C}" destId="{D2637145-BA57-4888-8508-9289D5EF8CD3}" srcOrd="6" destOrd="0" presId="urn:microsoft.com/office/officeart/2005/8/layout/hierarchy3"/>
    <dgm:cxn modelId="{C322441B-0C9B-4D8C-89B7-B81D357946E0}" type="presParOf" srcId="{29401902-FBAD-4C19-945B-495051FF025C}" destId="{435696F7-716C-4FDC-A33F-E49A8FD723E5}"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FB9221E-5221-4DA3-B1DC-8BF8C51F4CB3}" type="doc">
      <dgm:prSet loTypeId="urn:microsoft.com/office/officeart/2005/8/layout/hierarchy3" loCatId="hierarchy" qsTypeId="urn:microsoft.com/office/officeart/2005/8/quickstyle/simple3" qsCatId="simple" csTypeId="urn:microsoft.com/office/officeart/2005/8/colors/accent1_2" csCatId="accent1" phldr="1"/>
      <dgm:spPr/>
      <dgm:t>
        <a:bodyPr/>
        <a:lstStyle/>
        <a:p>
          <a:endParaRPr lang="en-IN"/>
        </a:p>
      </dgm:t>
    </dgm:pt>
    <dgm:pt modelId="{19FFDF33-D22A-4508-BF76-4A2D3236FE51}">
      <dgm:prSet custT="1"/>
      <dgm:spPr/>
      <dgm:t>
        <a:bodyPr/>
        <a:lstStyle/>
        <a:p>
          <a:r>
            <a:rPr lang="en-US" sz="1800" b="1" i="0" dirty="0"/>
            <a:t>Trade-offs: Balancing Performance, Efficiency, and Fairness</a:t>
          </a:r>
          <a:endParaRPr lang="en-IN" sz="1800" dirty="0"/>
        </a:p>
      </dgm:t>
    </dgm:pt>
    <dgm:pt modelId="{9ACE7174-64E3-4F13-913C-939A08C3A24A}" type="parTrans" cxnId="{19AE459D-DFA1-4AD4-B82F-DE799C10A158}">
      <dgm:prSet/>
      <dgm:spPr/>
      <dgm:t>
        <a:bodyPr/>
        <a:lstStyle/>
        <a:p>
          <a:endParaRPr lang="en-IN"/>
        </a:p>
      </dgm:t>
    </dgm:pt>
    <dgm:pt modelId="{32D12869-A418-443D-8645-F6A4537075A6}" type="sibTrans" cxnId="{19AE459D-DFA1-4AD4-B82F-DE799C10A158}">
      <dgm:prSet/>
      <dgm:spPr/>
      <dgm:t>
        <a:bodyPr/>
        <a:lstStyle/>
        <a:p>
          <a:endParaRPr lang="en-IN"/>
        </a:p>
      </dgm:t>
    </dgm:pt>
    <dgm:pt modelId="{55A5090F-33A0-449F-9E76-BE4D4BC8EF6A}">
      <dgm:prSet/>
      <dgm:spPr/>
      <dgm:t>
        <a:bodyPr/>
        <a:lstStyle/>
        <a:p>
          <a:r>
            <a:rPr lang="en-US" b="1" i="0" dirty="0"/>
            <a:t>Performance vs. Fairness:</a:t>
          </a:r>
          <a:endParaRPr lang="en-IN" b="1" dirty="0"/>
        </a:p>
      </dgm:t>
    </dgm:pt>
    <dgm:pt modelId="{209E171C-050C-448A-BA42-F01F34E5D382}" type="parTrans" cxnId="{31ADEE9C-C22F-4B96-8822-52108F4C0779}">
      <dgm:prSet/>
      <dgm:spPr/>
      <dgm:t>
        <a:bodyPr/>
        <a:lstStyle/>
        <a:p>
          <a:endParaRPr lang="en-IN"/>
        </a:p>
      </dgm:t>
    </dgm:pt>
    <dgm:pt modelId="{1F895550-EFD6-469E-B0F1-B11376671D85}" type="sibTrans" cxnId="{31ADEE9C-C22F-4B96-8822-52108F4C0779}">
      <dgm:prSet/>
      <dgm:spPr/>
      <dgm:t>
        <a:bodyPr/>
        <a:lstStyle/>
        <a:p>
          <a:endParaRPr lang="en-IN"/>
        </a:p>
      </dgm:t>
    </dgm:pt>
    <dgm:pt modelId="{24F0C59D-A72A-4DAE-BCE4-BDDD1D2C569F}">
      <dgm:prSet/>
      <dgm:spPr/>
      <dgm:t>
        <a:bodyPr/>
        <a:lstStyle/>
        <a:p>
          <a:r>
            <a:rPr lang="en-US" b="1" i="0" dirty="0"/>
            <a:t>High-performing AI models may sacrifice fairness.</a:t>
          </a:r>
          <a:endParaRPr lang="en-IN" b="1" dirty="0"/>
        </a:p>
      </dgm:t>
    </dgm:pt>
    <dgm:pt modelId="{4163F64B-1C06-476D-A4B3-1A047C95AA3E}" type="parTrans" cxnId="{BAD08FB3-0095-488F-8E00-5E56C546907D}">
      <dgm:prSet/>
      <dgm:spPr/>
      <dgm:t>
        <a:bodyPr/>
        <a:lstStyle/>
        <a:p>
          <a:endParaRPr lang="en-IN"/>
        </a:p>
      </dgm:t>
    </dgm:pt>
    <dgm:pt modelId="{4BAB347A-E513-4718-BD37-ECB4D0326F9A}" type="sibTrans" cxnId="{BAD08FB3-0095-488F-8E00-5E56C546907D}">
      <dgm:prSet/>
      <dgm:spPr/>
      <dgm:t>
        <a:bodyPr/>
        <a:lstStyle/>
        <a:p>
          <a:endParaRPr lang="en-IN"/>
        </a:p>
      </dgm:t>
    </dgm:pt>
    <dgm:pt modelId="{7451F5EB-F16F-4225-97C3-471E318A9029}">
      <dgm:prSet/>
      <dgm:spPr/>
      <dgm:t>
        <a:bodyPr/>
        <a:lstStyle/>
        <a:p>
          <a:r>
            <a:rPr lang="en-US" b="1" i="0" dirty="0"/>
            <a:t>Importance of equitable outcomes in AI applications.</a:t>
          </a:r>
          <a:endParaRPr lang="en-IN" b="1" dirty="0"/>
        </a:p>
      </dgm:t>
    </dgm:pt>
    <dgm:pt modelId="{146E4D3E-2A3F-4521-BA72-083CAE5BE7B5}" type="parTrans" cxnId="{01CD3310-E002-4725-BD32-15A6F1B5DA15}">
      <dgm:prSet/>
      <dgm:spPr/>
      <dgm:t>
        <a:bodyPr/>
        <a:lstStyle/>
        <a:p>
          <a:endParaRPr lang="en-IN"/>
        </a:p>
      </dgm:t>
    </dgm:pt>
    <dgm:pt modelId="{01ABE549-5DFD-42ED-A220-84DB35DA9717}" type="sibTrans" cxnId="{01CD3310-E002-4725-BD32-15A6F1B5DA15}">
      <dgm:prSet/>
      <dgm:spPr/>
      <dgm:t>
        <a:bodyPr/>
        <a:lstStyle/>
        <a:p>
          <a:endParaRPr lang="en-IN"/>
        </a:p>
      </dgm:t>
    </dgm:pt>
    <dgm:pt modelId="{FBECE0CB-3EDA-429D-9CF8-CC9F5FEE6ADE}">
      <dgm:prSet/>
      <dgm:spPr/>
      <dgm:t>
        <a:bodyPr/>
        <a:lstStyle/>
        <a:p>
          <a:r>
            <a:rPr lang="en-US" b="1" i="0" dirty="0"/>
            <a:t>Energy vs. Efficiency:</a:t>
          </a:r>
          <a:endParaRPr lang="en-IN" b="1" dirty="0"/>
        </a:p>
      </dgm:t>
    </dgm:pt>
    <dgm:pt modelId="{FFD7FD73-F627-487D-AC6D-D2F1E602BA63}" type="parTrans" cxnId="{1524B333-39E6-48C7-9F58-C23F18450E21}">
      <dgm:prSet/>
      <dgm:spPr/>
      <dgm:t>
        <a:bodyPr/>
        <a:lstStyle/>
        <a:p>
          <a:endParaRPr lang="en-IN"/>
        </a:p>
      </dgm:t>
    </dgm:pt>
    <dgm:pt modelId="{7854C949-6CF2-42CE-830D-7CC70D594194}" type="sibTrans" cxnId="{1524B333-39E6-48C7-9F58-C23F18450E21}">
      <dgm:prSet/>
      <dgm:spPr/>
      <dgm:t>
        <a:bodyPr/>
        <a:lstStyle/>
        <a:p>
          <a:endParaRPr lang="en-IN"/>
        </a:p>
      </dgm:t>
    </dgm:pt>
    <dgm:pt modelId="{171E038D-99E1-4B19-80E6-9B1E23CF2C00}">
      <dgm:prSet/>
      <dgm:spPr/>
      <dgm:t>
        <a:bodyPr/>
        <a:lstStyle/>
        <a:p>
          <a:r>
            <a:rPr lang="en-US" b="1" i="0" dirty="0"/>
            <a:t>AI models require significant energy resources.</a:t>
          </a:r>
          <a:endParaRPr lang="en-IN" b="1" dirty="0"/>
        </a:p>
      </dgm:t>
    </dgm:pt>
    <dgm:pt modelId="{6832A2A9-9C01-4DE0-83D9-1CB955AFBCC2}" type="parTrans" cxnId="{043EC607-DC63-4935-BD30-78F3A505C98D}">
      <dgm:prSet/>
      <dgm:spPr/>
      <dgm:t>
        <a:bodyPr/>
        <a:lstStyle/>
        <a:p>
          <a:endParaRPr lang="en-IN"/>
        </a:p>
      </dgm:t>
    </dgm:pt>
    <dgm:pt modelId="{DCBE223A-20EF-49A0-BCF3-5822805CB31B}" type="sibTrans" cxnId="{043EC607-DC63-4935-BD30-78F3A505C98D}">
      <dgm:prSet/>
      <dgm:spPr/>
      <dgm:t>
        <a:bodyPr/>
        <a:lstStyle/>
        <a:p>
          <a:endParaRPr lang="en-IN"/>
        </a:p>
      </dgm:t>
    </dgm:pt>
    <dgm:pt modelId="{1A362514-D693-4A6F-A942-B276B804A5C8}">
      <dgm:prSet/>
      <dgm:spPr/>
      <dgm:t>
        <a:bodyPr/>
        <a:lstStyle/>
        <a:p>
          <a:r>
            <a:rPr lang="en-US" b="1" i="0" dirty="0"/>
            <a:t>Balancing energy consumption with efficiency is essential.</a:t>
          </a:r>
          <a:endParaRPr lang="en-IN" b="1" dirty="0"/>
        </a:p>
      </dgm:t>
    </dgm:pt>
    <dgm:pt modelId="{889A4BBA-E2CB-42BF-AB07-F267F4FA1506}" type="parTrans" cxnId="{87EF0034-9CA3-4341-9364-AB192A7ABCE8}">
      <dgm:prSet/>
      <dgm:spPr/>
      <dgm:t>
        <a:bodyPr/>
        <a:lstStyle/>
        <a:p>
          <a:endParaRPr lang="en-IN"/>
        </a:p>
      </dgm:t>
    </dgm:pt>
    <dgm:pt modelId="{96EDCB41-1501-4DE2-B7B2-FE5F391481B8}" type="sibTrans" cxnId="{87EF0034-9CA3-4341-9364-AB192A7ABCE8}">
      <dgm:prSet/>
      <dgm:spPr/>
      <dgm:t>
        <a:bodyPr/>
        <a:lstStyle/>
        <a:p>
          <a:endParaRPr lang="en-IN"/>
        </a:p>
      </dgm:t>
    </dgm:pt>
    <dgm:pt modelId="{B1981B15-DCE5-4BCB-9F09-7D287CFC159A}">
      <dgm:prSet/>
      <dgm:spPr/>
      <dgm:t>
        <a:bodyPr/>
        <a:lstStyle/>
        <a:p>
          <a:r>
            <a:rPr lang="en-US" b="1" i="0" dirty="0"/>
            <a:t>Measurement of Sustainability:</a:t>
          </a:r>
          <a:endParaRPr lang="en-IN" dirty="0"/>
        </a:p>
      </dgm:t>
    </dgm:pt>
    <dgm:pt modelId="{E2E2E98F-749D-4FE7-9A68-B77CCC0C255A}" type="parTrans" cxnId="{4E08E085-A0AF-4C8E-9439-C3CC439FBDC0}">
      <dgm:prSet/>
      <dgm:spPr/>
      <dgm:t>
        <a:bodyPr/>
        <a:lstStyle/>
        <a:p>
          <a:endParaRPr lang="en-IN"/>
        </a:p>
      </dgm:t>
    </dgm:pt>
    <dgm:pt modelId="{7E82EB78-B10D-4745-A606-AED4F9183435}" type="sibTrans" cxnId="{4E08E085-A0AF-4C8E-9439-C3CC439FBDC0}">
      <dgm:prSet/>
      <dgm:spPr/>
      <dgm:t>
        <a:bodyPr/>
        <a:lstStyle/>
        <a:p>
          <a:endParaRPr lang="en-IN"/>
        </a:p>
      </dgm:t>
    </dgm:pt>
    <dgm:pt modelId="{CF92E518-3FB5-4521-9340-D98F237D22EB}">
      <dgm:prSet/>
      <dgm:spPr/>
      <dgm:t>
        <a:bodyPr/>
        <a:lstStyle/>
        <a:p>
          <a:r>
            <a:rPr lang="en-US" b="0" i="0" dirty="0"/>
            <a:t>Challenges in defining and measuring sustainability.</a:t>
          </a:r>
          <a:endParaRPr lang="en-IN" dirty="0"/>
        </a:p>
      </dgm:t>
    </dgm:pt>
    <dgm:pt modelId="{8A3B2E9E-BABB-4024-8E0F-691B68D317A0}" type="parTrans" cxnId="{D4211585-EE46-42F1-BAAD-5F74B292C0EC}">
      <dgm:prSet/>
      <dgm:spPr/>
      <dgm:t>
        <a:bodyPr/>
        <a:lstStyle/>
        <a:p>
          <a:endParaRPr lang="en-IN"/>
        </a:p>
      </dgm:t>
    </dgm:pt>
    <dgm:pt modelId="{E1DC0F09-CCAF-4045-9D7F-7AB7C348E263}" type="sibTrans" cxnId="{D4211585-EE46-42F1-BAAD-5F74B292C0EC}">
      <dgm:prSet/>
      <dgm:spPr/>
      <dgm:t>
        <a:bodyPr/>
        <a:lstStyle/>
        <a:p>
          <a:endParaRPr lang="en-IN"/>
        </a:p>
      </dgm:t>
    </dgm:pt>
    <dgm:pt modelId="{DE48A560-630B-42DB-B09D-851BE8170296}">
      <dgm:prSet/>
      <dgm:spPr/>
      <dgm:t>
        <a:bodyPr/>
        <a:lstStyle/>
        <a:p>
          <a:r>
            <a:rPr lang="en-US" b="0" i="0" dirty="0"/>
            <a:t>Need for clear </a:t>
          </a:r>
          <a:r>
            <a:rPr lang="en-US" b="1" i="0" dirty="0"/>
            <a:t>metrics</a:t>
          </a:r>
          <a:r>
            <a:rPr lang="en-US" b="0" i="0" dirty="0"/>
            <a:t> to evaluate AI's impact on sustainability.</a:t>
          </a:r>
          <a:endParaRPr lang="en-IN" dirty="0"/>
        </a:p>
      </dgm:t>
    </dgm:pt>
    <dgm:pt modelId="{FE922397-6064-4FA9-98B3-E2169E1113B5}" type="parTrans" cxnId="{7A0E5419-4F37-4D86-AE51-6F5DB97C8B1E}">
      <dgm:prSet/>
      <dgm:spPr/>
      <dgm:t>
        <a:bodyPr/>
        <a:lstStyle/>
        <a:p>
          <a:endParaRPr lang="en-IN"/>
        </a:p>
      </dgm:t>
    </dgm:pt>
    <dgm:pt modelId="{6742D285-D81E-4444-B93C-5037C85B51B6}" type="sibTrans" cxnId="{7A0E5419-4F37-4D86-AE51-6F5DB97C8B1E}">
      <dgm:prSet/>
      <dgm:spPr/>
      <dgm:t>
        <a:bodyPr/>
        <a:lstStyle/>
        <a:p>
          <a:endParaRPr lang="en-IN"/>
        </a:p>
      </dgm:t>
    </dgm:pt>
    <dgm:pt modelId="{460A9F94-6E2C-47E1-AF95-1328A788C267}" type="pres">
      <dgm:prSet presAssocID="{5FB9221E-5221-4DA3-B1DC-8BF8C51F4CB3}" presName="diagram" presStyleCnt="0">
        <dgm:presLayoutVars>
          <dgm:chPref val="1"/>
          <dgm:dir/>
          <dgm:animOne val="branch"/>
          <dgm:animLvl val="lvl"/>
          <dgm:resizeHandles/>
        </dgm:presLayoutVars>
      </dgm:prSet>
      <dgm:spPr/>
    </dgm:pt>
    <dgm:pt modelId="{D3E1E011-E4B3-4E6B-BA12-46E97E7828F7}" type="pres">
      <dgm:prSet presAssocID="{19FFDF33-D22A-4508-BF76-4A2D3236FE51}" presName="root" presStyleCnt="0"/>
      <dgm:spPr/>
    </dgm:pt>
    <dgm:pt modelId="{8D4BCE87-A2D9-4464-8396-2BAA0763D671}" type="pres">
      <dgm:prSet presAssocID="{19FFDF33-D22A-4508-BF76-4A2D3236FE51}" presName="rootComposite" presStyleCnt="0"/>
      <dgm:spPr/>
    </dgm:pt>
    <dgm:pt modelId="{D3F798B2-B6F6-41E9-A7B6-0601D6A849C8}" type="pres">
      <dgm:prSet presAssocID="{19FFDF33-D22A-4508-BF76-4A2D3236FE51}" presName="rootText" presStyleLbl="node1" presStyleIdx="0" presStyleCnt="1" custScaleX="286434" custScaleY="64654"/>
      <dgm:spPr/>
    </dgm:pt>
    <dgm:pt modelId="{FE4F7DD4-BE54-46A5-9D01-D56EC63F598E}" type="pres">
      <dgm:prSet presAssocID="{19FFDF33-D22A-4508-BF76-4A2D3236FE51}" presName="rootConnector" presStyleLbl="node1" presStyleIdx="0" presStyleCnt="1"/>
      <dgm:spPr/>
    </dgm:pt>
    <dgm:pt modelId="{29327670-B9FF-4BF4-A4CA-FD35C1C04E3D}" type="pres">
      <dgm:prSet presAssocID="{19FFDF33-D22A-4508-BF76-4A2D3236FE51}" presName="childShape" presStyleCnt="0"/>
      <dgm:spPr/>
    </dgm:pt>
    <dgm:pt modelId="{C594BE4D-D61D-4AAE-B408-2880FE4141F3}" type="pres">
      <dgm:prSet presAssocID="{209E171C-050C-448A-BA42-F01F34E5D382}" presName="Name13" presStyleLbl="parChTrans1D2" presStyleIdx="0" presStyleCnt="3" custSzX="629017"/>
      <dgm:spPr/>
    </dgm:pt>
    <dgm:pt modelId="{8A3914AB-61DF-4C8F-BE3F-653422658093}" type="pres">
      <dgm:prSet presAssocID="{55A5090F-33A0-449F-9E76-BE4D4BC8EF6A}" presName="childText" presStyleLbl="bgAcc1" presStyleIdx="0" presStyleCnt="3" custScaleX="298021">
        <dgm:presLayoutVars>
          <dgm:bulletEnabled val="1"/>
        </dgm:presLayoutVars>
      </dgm:prSet>
      <dgm:spPr/>
    </dgm:pt>
    <dgm:pt modelId="{FA898A61-8AE4-401D-B57D-56CF88A4A137}" type="pres">
      <dgm:prSet presAssocID="{FFD7FD73-F627-487D-AC6D-D2F1E602BA63}" presName="Name13" presStyleLbl="parChTrans1D2" presStyleIdx="1" presStyleCnt="3" custSzX="629017"/>
      <dgm:spPr/>
    </dgm:pt>
    <dgm:pt modelId="{0378C439-61B3-4076-8D83-FC87E1DCB389}" type="pres">
      <dgm:prSet presAssocID="{FBECE0CB-3EDA-429D-9CF8-CC9F5FEE6ADE}" presName="childText" presStyleLbl="bgAcc1" presStyleIdx="1" presStyleCnt="3" custScaleX="298021">
        <dgm:presLayoutVars>
          <dgm:bulletEnabled val="1"/>
        </dgm:presLayoutVars>
      </dgm:prSet>
      <dgm:spPr/>
    </dgm:pt>
    <dgm:pt modelId="{A755CF2E-90F1-4F0B-8A04-7C0698FC44D3}" type="pres">
      <dgm:prSet presAssocID="{E2E2E98F-749D-4FE7-9A68-B77CCC0C255A}" presName="Name13" presStyleLbl="parChTrans1D2" presStyleIdx="2" presStyleCnt="3" custSzX="629017"/>
      <dgm:spPr/>
    </dgm:pt>
    <dgm:pt modelId="{21592896-7D52-4E77-9527-63EEB92C8A99}" type="pres">
      <dgm:prSet presAssocID="{B1981B15-DCE5-4BCB-9F09-7D287CFC159A}" presName="childText" presStyleLbl="bgAcc1" presStyleIdx="2" presStyleCnt="3" custScaleX="298021">
        <dgm:presLayoutVars>
          <dgm:bulletEnabled val="1"/>
        </dgm:presLayoutVars>
      </dgm:prSet>
      <dgm:spPr/>
    </dgm:pt>
  </dgm:ptLst>
  <dgm:cxnLst>
    <dgm:cxn modelId="{043EC607-DC63-4935-BD30-78F3A505C98D}" srcId="{FBECE0CB-3EDA-429D-9CF8-CC9F5FEE6ADE}" destId="{171E038D-99E1-4B19-80E6-9B1E23CF2C00}" srcOrd="0" destOrd="0" parTransId="{6832A2A9-9C01-4DE0-83D9-1CB955AFBCC2}" sibTransId="{DCBE223A-20EF-49A0-BCF3-5822805CB31B}"/>
    <dgm:cxn modelId="{03EC750E-8DDD-4E1E-87AC-DBA0812FF1E7}" type="presOf" srcId="{209E171C-050C-448A-BA42-F01F34E5D382}" destId="{C594BE4D-D61D-4AAE-B408-2880FE4141F3}" srcOrd="0" destOrd="0" presId="urn:microsoft.com/office/officeart/2005/8/layout/hierarchy3"/>
    <dgm:cxn modelId="{01CD3310-E002-4725-BD32-15A6F1B5DA15}" srcId="{55A5090F-33A0-449F-9E76-BE4D4BC8EF6A}" destId="{7451F5EB-F16F-4225-97C3-471E318A9029}" srcOrd="1" destOrd="0" parTransId="{146E4D3E-2A3F-4521-BA72-083CAE5BE7B5}" sibTransId="{01ABE549-5DFD-42ED-A220-84DB35DA9717}"/>
    <dgm:cxn modelId="{64969E10-8453-4681-87A8-66FA192B9D01}" type="presOf" srcId="{19FFDF33-D22A-4508-BF76-4A2D3236FE51}" destId="{D3F798B2-B6F6-41E9-A7B6-0601D6A849C8}" srcOrd="0" destOrd="0" presId="urn:microsoft.com/office/officeart/2005/8/layout/hierarchy3"/>
    <dgm:cxn modelId="{9995D318-093A-42D8-B358-8E973B8F4747}" type="presOf" srcId="{CF92E518-3FB5-4521-9340-D98F237D22EB}" destId="{21592896-7D52-4E77-9527-63EEB92C8A99}" srcOrd="0" destOrd="1" presId="urn:microsoft.com/office/officeart/2005/8/layout/hierarchy3"/>
    <dgm:cxn modelId="{7A0E5419-4F37-4D86-AE51-6F5DB97C8B1E}" srcId="{B1981B15-DCE5-4BCB-9F09-7D287CFC159A}" destId="{DE48A560-630B-42DB-B09D-851BE8170296}" srcOrd="1" destOrd="0" parTransId="{FE922397-6064-4FA9-98B3-E2169E1113B5}" sibTransId="{6742D285-D81E-4444-B93C-5037C85B51B6}"/>
    <dgm:cxn modelId="{81DBCA22-D54C-40D0-9AA2-78B08D97C0AC}" type="presOf" srcId="{DE48A560-630B-42DB-B09D-851BE8170296}" destId="{21592896-7D52-4E77-9527-63EEB92C8A99}" srcOrd="0" destOrd="2" presId="urn:microsoft.com/office/officeart/2005/8/layout/hierarchy3"/>
    <dgm:cxn modelId="{1524B333-39E6-48C7-9F58-C23F18450E21}" srcId="{19FFDF33-D22A-4508-BF76-4A2D3236FE51}" destId="{FBECE0CB-3EDA-429D-9CF8-CC9F5FEE6ADE}" srcOrd="1" destOrd="0" parTransId="{FFD7FD73-F627-487D-AC6D-D2F1E602BA63}" sibTransId="{7854C949-6CF2-42CE-830D-7CC70D594194}"/>
    <dgm:cxn modelId="{87EF0034-9CA3-4341-9364-AB192A7ABCE8}" srcId="{FBECE0CB-3EDA-429D-9CF8-CC9F5FEE6ADE}" destId="{1A362514-D693-4A6F-A942-B276B804A5C8}" srcOrd="1" destOrd="0" parTransId="{889A4BBA-E2CB-42BF-AB07-F267F4FA1506}" sibTransId="{96EDCB41-1501-4DE2-B7B2-FE5F391481B8}"/>
    <dgm:cxn modelId="{E88B253F-AEC1-489C-8440-AA5E9A43FB2D}" type="presOf" srcId="{55A5090F-33A0-449F-9E76-BE4D4BC8EF6A}" destId="{8A3914AB-61DF-4C8F-BE3F-653422658093}" srcOrd="0" destOrd="0" presId="urn:microsoft.com/office/officeart/2005/8/layout/hierarchy3"/>
    <dgm:cxn modelId="{A92F8654-015D-4D61-91F2-41B8A8AB95B9}" type="presOf" srcId="{5FB9221E-5221-4DA3-B1DC-8BF8C51F4CB3}" destId="{460A9F94-6E2C-47E1-AF95-1328A788C267}" srcOrd="0" destOrd="0" presId="urn:microsoft.com/office/officeart/2005/8/layout/hierarchy3"/>
    <dgm:cxn modelId="{0056D17A-ED3F-42FD-B554-1E7D907D4AD0}" type="presOf" srcId="{B1981B15-DCE5-4BCB-9F09-7D287CFC159A}" destId="{21592896-7D52-4E77-9527-63EEB92C8A99}" srcOrd="0" destOrd="0" presId="urn:microsoft.com/office/officeart/2005/8/layout/hierarchy3"/>
    <dgm:cxn modelId="{91A68B7E-5C0B-4CA1-9B4E-727F59B5B4BD}" type="presOf" srcId="{FBECE0CB-3EDA-429D-9CF8-CC9F5FEE6ADE}" destId="{0378C439-61B3-4076-8D83-FC87E1DCB389}" srcOrd="0" destOrd="0" presId="urn:microsoft.com/office/officeart/2005/8/layout/hierarchy3"/>
    <dgm:cxn modelId="{D4211585-EE46-42F1-BAAD-5F74B292C0EC}" srcId="{B1981B15-DCE5-4BCB-9F09-7D287CFC159A}" destId="{CF92E518-3FB5-4521-9340-D98F237D22EB}" srcOrd="0" destOrd="0" parTransId="{8A3B2E9E-BABB-4024-8E0F-691B68D317A0}" sibTransId="{E1DC0F09-CCAF-4045-9D7F-7AB7C348E263}"/>
    <dgm:cxn modelId="{4E08E085-A0AF-4C8E-9439-C3CC439FBDC0}" srcId="{19FFDF33-D22A-4508-BF76-4A2D3236FE51}" destId="{B1981B15-DCE5-4BCB-9F09-7D287CFC159A}" srcOrd="2" destOrd="0" parTransId="{E2E2E98F-749D-4FE7-9A68-B77CCC0C255A}" sibTransId="{7E82EB78-B10D-4745-A606-AED4F9183435}"/>
    <dgm:cxn modelId="{A32D418E-4F6B-4C1C-B034-D9FD7CDE9E88}" type="presOf" srcId="{19FFDF33-D22A-4508-BF76-4A2D3236FE51}" destId="{FE4F7DD4-BE54-46A5-9D01-D56EC63F598E}" srcOrd="1" destOrd="0" presId="urn:microsoft.com/office/officeart/2005/8/layout/hierarchy3"/>
    <dgm:cxn modelId="{31ADEE9C-C22F-4B96-8822-52108F4C0779}" srcId="{19FFDF33-D22A-4508-BF76-4A2D3236FE51}" destId="{55A5090F-33A0-449F-9E76-BE4D4BC8EF6A}" srcOrd="0" destOrd="0" parTransId="{209E171C-050C-448A-BA42-F01F34E5D382}" sibTransId="{1F895550-EFD6-469E-B0F1-B11376671D85}"/>
    <dgm:cxn modelId="{19AE459D-DFA1-4AD4-B82F-DE799C10A158}" srcId="{5FB9221E-5221-4DA3-B1DC-8BF8C51F4CB3}" destId="{19FFDF33-D22A-4508-BF76-4A2D3236FE51}" srcOrd="0" destOrd="0" parTransId="{9ACE7174-64E3-4F13-913C-939A08C3A24A}" sibTransId="{32D12869-A418-443D-8645-F6A4537075A6}"/>
    <dgm:cxn modelId="{C8AD83A5-644D-4974-A078-780107264DD3}" type="presOf" srcId="{7451F5EB-F16F-4225-97C3-471E318A9029}" destId="{8A3914AB-61DF-4C8F-BE3F-653422658093}" srcOrd="0" destOrd="2" presId="urn:microsoft.com/office/officeart/2005/8/layout/hierarchy3"/>
    <dgm:cxn modelId="{62F112AE-2DEE-4565-AFFB-0EC9DA4CBA77}" type="presOf" srcId="{24F0C59D-A72A-4DAE-BCE4-BDDD1D2C569F}" destId="{8A3914AB-61DF-4C8F-BE3F-653422658093}" srcOrd="0" destOrd="1" presId="urn:microsoft.com/office/officeart/2005/8/layout/hierarchy3"/>
    <dgm:cxn modelId="{BAD08FB3-0095-488F-8E00-5E56C546907D}" srcId="{55A5090F-33A0-449F-9E76-BE4D4BC8EF6A}" destId="{24F0C59D-A72A-4DAE-BCE4-BDDD1D2C569F}" srcOrd="0" destOrd="0" parTransId="{4163F64B-1C06-476D-A4B3-1A047C95AA3E}" sibTransId="{4BAB347A-E513-4718-BD37-ECB4D0326F9A}"/>
    <dgm:cxn modelId="{1FE3A9D1-8B22-4066-8CEB-3EA232E66846}" type="presOf" srcId="{171E038D-99E1-4B19-80E6-9B1E23CF2C00}" destId="{0378C439-61B3-4076-8D83-FC87E1DCB389}" srcOrd="0" destOrd="1" presId="urn:microsoft.com/office/officeart/2005/8/layout/hierarchy3"/>
    <dgm:cxn modelId="{B055B2E8-5E94-4A2F-8763-F26F984B03F4}" type="presOf" srcId="{E2E2E98F-749D-4FE7-9A68-B77CCC0C255A}" destId="{A755CF2E-90F1-4F0B-8A04-7C0698FC44D3}" srcOrd="0" destOrd="0" presId="urn:microsoft.com/office/officeart/2005/8/layout/hierarchy3"/>
    <dgm:cxn modelId="{1126E0E8-D3D2-47A0-BEEF-2335878A0849}" type="presOf" srcId="{FFD7FD73-F627-487D-AC6D-D2F1E602BA63}" destId="{FA898A61-8AE4-401D-B57D-56CF88A4A137}" srcOrd="0" destOrd="0" presId="urn:microsoft.com/office/officeart/2005/8/layout/hierarchy3"/>
    <dgm:cxn modelId="{62C716EA-1CF5-41FD-82A5-9E8E87319CA1}" type="presOf" srcId="{1A362514-D693-4A6F-A942-B276B804A5C8}" destId="{0378C439-61B3-4076-8D83-FC87E1DCB389}" srcOrd="0" destOrd="2" presId="urn:microsoft.com/office/officeart/2005/8/layout/hierarchy3"/>
    <dgm:cxn modelId="{307EF59E-AE6F-4DF3-B378-CD0A5341DD89}" type="presParOf" srcId="{460A9F94-6E2C-47E1-AF95-1328A788C267}" destId="{D3E1E011-E4B3-4E6B-BA12-46E97E7828F7}" srcOrd="0" destOrd="0" presId="urn:microsoft.com/office/officeart/2005/8/layout/hierarchy3"/>
    <dgm:cxn modelId="{D3D33461-4959-4EBA-8E1F-CD433B32B357}" type="presParOf" srcId="{D3E1E011-E4B3-4E6B-BA12-46E97E7828F7}" destId="{8D4BCE87-A2D9-4464-8396-2BAA0763D671}" srcOrd="0" destOrd="0" presId="urn:microsoft.com/office/officeart/2005/8/layout/hierarchy3"/>
    <dgm:cxn modelId="{54F17D72-6A45-4CCF-8BDD-1FD59E331007}" type="presParOf" srcId="{8D4BCE87-A2D9-4464-8396-2BAA0763D671}" destId="{D3F798B2-B6F6-41E9-A7B6-0601D6A849C8}" srcOrd="0" destOrd="0" presId="urn:microsoft.com/office/officeart/2005/8/layout/hierarchy3"/>
    <dgm:cxn modelId="{3897BD5C-136A-444B-AE4C-065E8E932A0E}" type="presParOf" srcId="{8D4BCE87-A2D9-4464-8396-2BAA0763D671}" destId="{FE4F7DD4-BE54-46A5-9D01-D56EC63F598E}" srcOrd="1" destOrd="0" presId="urn:microsoft.com/office/officeart/2005/8/layout/hierarchy3"/>
    <dgm:cxn modelId="{30B92AA6-7F8C-4A0B-BB37-AC3355583884}" type="presParOf" srcId="{D3E1E011-E4B3-4E6B-BA12-46E97E7828F7}" destId="{29327670-B9FF-4BF4-A4CA-FD35C1C04E3D}" srcOrd="1" destOrd="0" presId="urn:microsoft.com/office/officeart/2005/8/layout/hierarchy3"/>
    <dgm:cxn modelId="{8A940342-E69D-4828-8CA8-10770A0BCAA7}" type="presParOf" srcId="{29327670-B9FF-4BF4-A4CA-FD35C1C04E3D}" destId="{C594BE4D-D61D-4AAE-B408-2880FE4141F3}" srcOrd="0" destOrd="0" presId="urn:microsoft.com/office/officeart/2005/8/layout/hierarchy3"/>
    <dgm:cxn modelId="{2CD7E5CF-D84A-4268-A14F-6E41001E38F1}" type="presParOf" srcId="{29327670-B9FF-4BF4-A4CA-FD35C1C04E3D}" destId="{8A3914AB-61DF-4C8F-BE3F-653422658093}" srcOrd="1" destOrd="0" presId="urn:microsoft.com/office/officeart/2005/8/layout/hierarchy3"/>
    <dgm:cxn modelId="{AFDDF384-AC69-40F2-B0C2-9FB96B24964F}" type="presParOf" srcId="{29327670-B9FF-4BF4-A4CA-FD35C1C04E3D}" destId="{FA898A61-8AE4-401D-B57D-56CF88A4A137}" srcOrd="2" destOrd="0" presId="urn:microsoft.com/office/officeart/2005/8/layout/hierarchy3"/>
    <dgm:cxn modelId="{863E8A96-4F9B-42C7-8AF8-EB8E76BF3908}" type="presParOf" srcId="{29327670-B9FF-4BF4-A4CA-FD35C1C04E3D}" destId="{0378C439-61B3-4076-8D83-FC87E1DCB389}" srcOrd="3" destOrd="0" presId="urn:microsoft.com/office/officeart/2005/8/layout/hierarchy3"/>
    <dgm:cxn modelId="{590FDE37-670F-40FB-8EE3-6C204CA07812}" type="presParOf" srcId="{29327670-B9FF-4BF4-A4CA-FD35C1C04E3D}" destId="{A755CF2E-90F1-4F0B-8A04-7C0698FC44D3}" srcOrd="4" destOrd="0" presId="urn:microsoft.com/office/officeart/2005/8/layout/hierarchy3"/>
    <dgm:cxn modelId="{3E5B808C-88BB-443B-9CDB-6AF59F66EF52}" type="presParOf" srcId="{29327670-B9FF-4BF4-A4CA-FD35C1C04E3D}" destId="{21592896-7D52-4E77-9527-63EEB92C8A99}"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C02165-F1D3-4F0C-810A-8539E30652B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IN"/>
        </a:p>
      </dgm:t>
    </dgm:pt>
    <dgm:pt modelId="{F491F081-ABE7-4CA6-B36A-67C01CC44D0E}">
      <dgm:prSet phldrT="[Text]" custT="1"/>
      <dgm:spPr/>
      <dgm:t>
        <a:bodyPr/>
        <a:lstStyle/>
        <a:p>
          <a:r>
            <a:rPr lang="en-US" sz="1800" b="1" dirty="0"/>
            <a:t>UNESCO Recommendations</a:t>
          </a:r>
          <a:endParaRPr lang="en-IN" sz="1800" dirty="0"/>
        </a:p>
      </dgm:t>
    </dgm:pt>
    <dgm:pt modelId="{B6715404-3128-4408-A623-E3E605DF68BB}" type="parTrans" cxnId="{578EC481-9B45-4D91-9EB2-4B50D5DD4719}">
      <dgm:prSet/>
      <dgm:spPr/>
      <dgm:t>
        <a:bodyPr/>
        <a:lstStyle/>
        <a:p>
          <a:endParaRPr lang="en-IN"/>
        </a:p>
      </dgm:t>
    </dgm:pt>
    <dgm:pt modelId="{63A9C48D-F81B-40EE-B960-066B1BF63152}" type="sibTrans" cxnId="{578EC481-9B45-4D91-9EB2-4B50D5DD4719}">
      <dgm:prSet/>
      <dgm:spPr/>
      <dgm:t>
        <a:bodyPr/>
        <a:lstStyle/>
        <a:p>
          <a:endParaRPr lang="en-IN"/>
        </a:p>
      </dgm:t>
    </dgm:pt>
    <dgm:pt modelId="{66AA0067-3347-4AC2-A630-2B0B4C0EB0B5}">
      <dgm:prSet custT="1"/>
      <dgm:spPr/>
      <dgm:t>
        <a:bodyPr/>
        <a:lstStyle/>
        <a:p>
          <a:r>
            <a:rPr lang="en-IN" sz="1800" b="1" dirty="0"/>
            <a:t>Private Sector Guidelines</a:t>
          </a:r>
          <a:r>
            <a:rPr lang="en-IN" sz="1800" dirty="0"/>
            <a:t>:</a:t>
          </a:r>
        </a:p>
      </dgm:t>
    </dgm:pt>
    <dgm:pt modelId="{07F9E638-CCB8-4E15-854B-F2A409F1AADF}" type="parTrans" cxnId="{CBAF476D-5531-40C7-9E29-6FB015D4951E}">
      <dgm:prSet/>
      <dgm:spPr/>
      <dgm:t>
        <a:bodyPr/>
        <a:lstStyle/>
        <a:p>
          <a:endParaRPr lang="en-IN"/>
        </a:p>
      </dgm:t>
    </dgm:pt>
    <dgm:pt modelId="{B5AD1AD8-07B3-4188-9487-375482E6C930}" type="sibTrans" cxnId="{CBAF476D-5531-40C7-9E29-6FB015D4951E}">
      <dgm:prSet/>
      <dgm:spPr/>
      <dgm:t>
        <a:bodyPr/>
        <a:lstStyle/>
        <a:p>
          <a:endParaRPr lang="en-IN"/>
        </a:p>
      </dgm:t>
    </dgm:pt>
    <dgm:pt modelId="{D399E0EB-89E4-4152-A7F1-B62879B7D80D}">
      <dgm:prSet custT="1"/>
      <dgm:spPr/>
      <dgm:t>
        <a:bodyPr/>
        <a:lstStyle/>
        <a:p>
          <a:r>
            <a:rPr lang="en-US" sz="1800" b="1" dirty="0"/>
            <a:t>International Bodies</a:t>
          </a:r>
          <a:endParaRPr lang="en-US" sz="1800" dirty="0"/>
        </a:p>
      </dgm:t>
    </dgm:pt>
    <dgm:pt modelId="{67DBD068-8D0A-43F9-A53A-827BDA0EB501}" type="parTrans" cxnId="{DF7CAF9C-796C-4791-B331-7A95E09F3398}">
      <dgm:prSet/>
      <dgm:spPr/>
      <dgm:t>
        <a:bodyPr/>
        <a:lstStyle/>
        <a:p>
          <a:endParaRPr lang="en-IN"/>
        </a:p>
      </dgm:t>
    </dgm:pt>
    <dgm:pt modelId="{1C5C922F-7BF3-4ED4-A68D-C37A70808AA0}" type="sibTrans" cxnId="{DF7CAF9C-796C-4791-B331-7A95E09F3398}">
      <dgm:prSet/>
      <dgm:spPr/>
      <dgm:t>
        <a:bodyPr/>
        <a:lstStyle/>
        <a:p>
          <a:endParaRPr lang="en-IN"/>
        </a:p>
      </dgm:t>
    </dgm:pt>
    <dgm:pt modelId="{6960BD33-3F83-47B2-90DB-9CC1E016E7DF}">
      <dgm:prSet phldrT="[Text]" custT="1"/>
      <dgm:spPr/>
      <dgm:t>
        <a:bodyPr/>
        <a:lstStyle/>
        <a:p>
          <a:r>
            <a:rPr lang="en-US" sz="1800" dirty="0"/>
            <a:t>Focus on human rights, transparency, accountability, and preventing harm in AI decision-making.</a:t>
          </a:r>
          <a:endParaRPr lang="en-IN" sz="1800" dirty="0"/>
        </a:p>
      </dgm:t>
    </dgm:pt>
    <dgm:pt modelId="{6FED45F5-292F-4586-833F-FA8374D622F4}" type="parTrans" cxnId="{86DC7CCF-449F-4F7D-A628-00504FB63AA7}">
      <dgm:prSet/>
      <dgm:spPr/>
      <dgm:t>
        <a:bodyPr/>
        <a:lstStyle/>
        <a:p>
          <a:endParaRPr lang="en-IN"/>
        </a:p>
      </dgm:t>
    </dgm:pt>
    <dgm:pt modelId="{4A40F137-4178-463B-973C-3A66F4A63DAE}" type="sibTrans" cxnId="{86DC7CCF-449F-4F7D-A628-00504FB63AA7}">
      <dgm:prSet/>
      <dgm:spPr/>
      <dgm:t>
        <a:bodyPr/>
        <a:lstStyle/>
        <a:p>
          <a:endParaRPr lang="en-IN"/>
        </a:p>
      </dgm:t>
    </dgm:pt>
    <dgm:pt modelId="{FD99569C-7638-4064-B7EF-B729FF163957}">
      <dgm:prSet custT="1"/>
      <dgm:spPr/>
      <dgm:t>
        <a:bodyPr/>
        <a:lstStyle/>
        <a:p>
          <a:r>
            <a:rPr lang="en-IN" sz="1800" dirty="0"/>
            <a:t>Companies like Google, Microsoft, and IBM emphasize fairness, data privacy, transparency, safety, and social/environmental responsibility in their AI ethics frameworks.</a:t>
          </a:r>
        </a:p>
      </dgm:t>
    </dgm:pt>
    <dgm:pt modelId="{DF792E55-67AB-4587-B48E-28FBA44B2C60}" type="parTrans" cxnId="{601B04C9-E963-4681-863C-6846C25EBA6A}">
      <dgm:prSet/>
      <dgm:spPr/>
      <dgm:t>
        <a:bodyPr/>
        <a:lstStyle/>
        <a:p>
          <a:endParaRPr lang="en-IN"/>
        </a:p>
      </dgm:t>
    </dgm:pt>
    <dgm:pt modelId="{A7738183-F5FF-4E0B-9595-F015C38B667D}" type="sibTrans" cxnId="{601B04C9-E963-4681-863C-6846C25EBA6A}">
      <dgm:prSet/>
      <dgm:spPr/>
      <dgm:t>
        <a:bodyPr/>
        <a:lstStyle/>
        <a:p>
          <a:endParaRPr lang="en-IN"/>
        </a:p>
      </dgm:t>
    </dgm:pt>
    <dgm:pt modelId="{7C67980C-5BA2-476A-9A8F-C95881B77ABF}">
      <dgm:prSet custT="1"/>
      <dgm:spPr/>
      <dgm:t>
        <a:bodyPr/>
        <a:lstStyle/>
        <a:p>
          <a:r>
            <a:rPr lang="en-US" sz="1800" dirty="0"/>
            <a:t>Organizations like IEEE and the World Economic Forum are developing universal ethical AI practices, codes of conduct, and guidelines for various industries and regions.</a:t>
          </a:r>
        </a:p>
      </dgm:t>
    </dgm:pt>
    <dgm:pt modelId="{D5A6666D-5154-4B9B-94C8-06CC7130815B}" type="parTrans" cxnId="{2FF79277-AF6C-494E-A0D2-AB60D90E7153}">
      <dgm:prSet/>
      <dgm:spPr/>
      <dgm:t>
        <a:bodyPr/>
        <a:lstStyle/>
        <a:p>
          <a:endParaRPr lang="en-IN"/>
        </a:p>
      </dgm:t>
    </dgm:pt>
    <dgm:pt modelId="{7099D0A1-8286-43A8-93CC-F1F6D180F06B}" type="sibTrans" cxnId="{2FF79277-AF6C-494E-A0D2-AB60D90E7153}">
      <dgm:prSet/>
      <dgm:spPr/>
      <dgm:t>
        <a:bodyPr/>
        <a:lstStyle/>
        <a:p>
          <a:endParaRPr lang="en-IN"/>
        </a:p>
      </dgm:t>
    </dgm:pt>
    <dgm:pt modelId="{1F955654-2BEC-4273-9EDA-178CA97ACE17}" type="pres">
      <dgm:prSet presAssocID="{20C02165-F1D3-4F0C-810A-8539E30652B4}" presName="Name0" presStyleCnt="0">
        <dgm:presLayoutVars>
          <dgm:chMax/>
          <dgm:chPref val="3"/>
          <dgm:dir/>
          <dgm:animOne val="branch"/>
          <dgm:animLvl val="lvl"/>
        </dgm:presLayoutVars>
      </dgm:prSet>
      <dgm:spPr/>
    </dgm:pt>
    <dgm:pt modelId="{8D2CB2CB-DF22-495C-8869-A8FE5AAE3910}" type="pres">
      <dgm:prSet presAssocID="{F491F081-ABE7-4CA6-B36A-67C01CC44D0E}" presName="composite" presStyleCnt="0"/>
      <dgm:spPr/>
    </dgm:pt>
    <dgm:pt modelId="{B45A985C-D100-4A33-93BC-77BA8D21A52F}" type="pres">
      <dgm:prSet presAssocID="{F491F081-ABE7-4CA6-B36A-67C01CC44D0E}" presName="FirstChild" presStyleLbl="revTx" presStyleIdx="0" presStyleCnt="3">
        <dgm:presLayoutVars>
          <dgm:chMax val="0"/>
          <dgm:chPref val="0"/>
          <dgm:bulletEnabled val="1"/>
        </dgm:presLayoutVars>
      </dgm:prSet>
      <dgm:spPr/>
    </dgm:pt>
    <dgm:pt modelId="{31C30C1B-DFCB-4D55-8E1D-4C91C55A1EA4}" type="pres">
      <dgm:prSet presAssocID="{F491F081-ABE7-4CA6-B36A-67C01CC44D0E}" presName="Parent" presStyleLbl="alignNode1" presStyleIdx="0" presStyleCnt="3">
        <dgm:presLayoutVars>
          <dgm:chMax val="3"/>
          <dgm:chPref val="3"/>
          <dgm:bulletEnabled val="1"/>
        </dgm:presLayoutVars>
      </dgm:prSet>
      <dgm:spPr/>
    </dgm:pt>
    <dgm:pt modelId="{03118BC3-1139-43BF-8CD9-2AF87A82945D}" type="pres">
      <dgm:prSet presAssocID="{F491F081-ABE7-4CA6-B36A-67C01CC44D0E}" presName="Accent" presStyleLbl="parChTrans1D1" presStyleIdx="0" presStyleCnt="3"/>
      <dgm:spPr/>
    </dgm:pt>
    <dgm:pt modelId="{994A10B9-43D6-40C1-9FFF-014160AAF591}" type="pres">
      <dgm:prSet presAssocID="{63A9C48D-F81B-40EE-B960-066B1BF63152}" presName="sibTrans" presStyleCnt="0"/>
      <dgm:spPr/>
    </dgm:pt>
    <dgm:pt modelId="{2D88D151-1A0E-4340-86DE-A7C5560C3746}" type="pres">
      <dgm:prSet presAssocID="{66AA0067-3347-4AC2-A630-2B0B4C0EB0B5}" presName="composite" presStyleCnt="0"/>
      <dgm:spPr/>
    </dgm:pt>
    <dgm:pt modelId="{F6E181BC-D2EE-4F19-AD86-22C52E3A7458}" type="pres">
      <dgm:prSet presAssocID="{66AA0067-3347-4AC2-A630-2B0B4C0EB0B5}" presName="FirstChild" presStyleLbl="revTx" presStyleIdx="1" presStyleCnt="3">
        <dgm:presLayoutVars>
          <dgm:chMax val="0"/>
          <dgm:chPref val="0"/>
          <dgm:bulletEnabled val="1"/>
        </dgm:presLayoutVars>
      </dgm:prSet>
      <dgm:spPr/>
    </dgm:pt>
    <dgm:pt modelId="{95545B3C-1C60-4103-8E74-03238994CAE6}" type="pres">
      <dgm:prSet presAssocID="{66AA0067-3347-4AC2-A630-2B0B4C0EB0B5}" presName="Parent" presStyleLbl="alignNode1" presStyleIdx="1" presStyleCnt="3">
        <dgm:presLayoutVars>
          <dgm:chMax val="3"/>
          <dgm:chPref val="3"/>
          <dgm:bulletEnabled val="1"/>
        </dgm:presLayoutVars>
      </dgm:prSet>
      <dgm:spPr/>
    </dgm:pt>
    <dgm:pt modelId="{4341A9F2-5281-42ED-8C2C-F62B712E4D9E}" type="pres">
      <dgm:prSet presAssocID="{66AA0067-3347-4AC2-A630-2B0B4C0EB0B5}" presName="Accent" presStyleLbl="parChTrans1D1" presStyleIdx="1" presStyleCnt="3"/>
      <dgm:spPr/>
    </dgm:pt>
    <dgm:pt modelId="{C866335A-B40F-4A72-85B8-007EFAF93476}" type="pres">
      <dgm:prSet presAssocID="{B5AD1AD8-07B3-4188-9487-375482E6C930}" presName="sibTrans" presStyleCnt="0"/>
      <dgm:spPr/>
    </dgm:pt>
    <dgm:pt modelId="{D6988FB0-BF8B-4FD1-BE40-552A4EDF4BB2}" type="pres">
      <dgm:prSet presAssocID="{D399E0EB-89E4-4152-A7F1-B62879B7D80D}" presName="composite" presStyleCnt="0"/>
      <dgm:spPr/>
    </dgm:pt>
    <dgm:pt modelId="{C03E64D3-FC35-4023-A91B-766BDC2993B7}" type="pres">
      <dgm:prSet presAssocID="{D399E0EB-89E4-4152-A7F1-B62879B7D80D}" presName="FirstChild" presStyleLbl="revTx" presStyleIdx="2" presStyleCnt="3">
        <dgm:presLayoutVars>
          <dgm:chMax val="0"/>
          <dgm:chPref val="0"/>
          <dgm:bulletEnabled val="1"/>
        </dgm:presLayoutVars>
      </dgm:prSet>
      <dgm:spPr/>
    </dgm:pt>
    <dgm:pt modelId="{7E6DFC49-6EAD-48D1-B252-A6AE1A2D7670}" type="pres">
      <dgm:prSet presAssocID="{D399E0EB-89E4-4152-A7F1-B62879B7D80D}" presName="Parent" presStyleLbl="alignNode1" presStyleIdx="2" presStyleCnt="3">
        <dgm:presLayoutVars>
          <dgm:chMax val="3"/>
          <dgm:chPref val="3"/>
          <dgm:bulletEnabled val="1"/>
        </dgm:presLayoutVars>
      </dgm:prSet>
      <dgm:spPr/>
    </dgm:pt>
    <dgm:pt modelId="{2930E31D-74FE-4B8F-A4D7-90045CC85C19}" type="pres">
      <dgm:prSet presAssocID="{D399E0EB-89E4-4152-A7F1-B62879B7D80D}" presName="Accent" presStyleLbl="parChTrans1D1" presStyleIdx="2" presStyleCnt="3"/>
      <dgm:spPr/>
    </dgm:pt>
  </dgm:ptLst>
  <dgm:cxnLst>
    <dgm:cxn modelId="{0C85B206-A439-4C55-B66B-98CB2A621E43}" type="presOf" srcId="{6960BD33-3F83-47B2-90DB-9CC1E016E7DF}" destId="{B45A985C-D100-4A33-93BC-77BA8D21A52F}" srcOrd="0" destOrd="0" presId="urn:microsoft.com/office/officeart/2011/layout/TabList"/>
    <dgm:cxn modelId="{2E129A11-858F-4B38-829F-367B957B5E8C}" type="presOf" srcId="{F491F081-ABE7-4CA6-B36A-67C01CC44D0E}" destId="{31C30C1B-DFCB-4D55-8E1D-4C91C55A1EA4}" srcOrd="0" destOrd="0" presId="urn:microsoft.com/office/officeart/2011/layout/TabList"/>
    <dgm:cxn modelId="{6FD2FA3F-9598-4B62-BEA5-348E2648C1E7}" type="presOf" srcId="{7C67980C-5BA2-476A-9A8F-C95881B77ABF}" destId="{C03E64D3-FC35-4023-A91B-766BDC2993B7}" srcOrd="0" destOrd="0" presId="urn:microsoft.com/office/officeart/2011/layout/TabList"/>
    <dgm:cxn modelId="{E95F8A60-DB1D-4D3B-90D9-8F0A292CFDE2}" type="presOf" srcId="{D399E0EB-89E4-4152-A7F1-B62879B7D80D}" destId="{7E6DFC49-6EAD-48D1-B252-A6AE1A2D7670}" srcOrd="0" destOrd="0" presId="urn:microsoft.com/office/officeart/2011/layout/TabList"/>
    <dgm:cxn modelId="{CBAF476D-5531-40C7-9E29-6FB015D4951E}" srcId="{20C02165-F1D3-4F0C-810A-8539E30652B4}" destId="{66AA0067-3347-4AC2-A630-2B0B4C0EB0B5}" srcOrd="1" destOrd="0" parTransId="{07F9E638-CCB8-4E15-854B-F2A409F1AADF}" sibTransId="{B5AD1AD8-07B3-4188-9487-375482E6C930}"/>
    <dgm:cxn modelId="{36DE966D-6F4C-4A4F-87E2-582845FA0737}" type="presOf" srcId="{20C02165-F1D3-4F0C-810A-8539E30652B4}" destId="{1F955654-2BEC-4273-9EDA-178CA97ACE17}" srcOrd="0" destOrd="0" presId="urn:microsoft.com/office/officeart/2011/layout/TabList"/>
    <dgm:cxn modelId="{11A23E50-DE29-4413-BCD4-0973EB102A3E}" type="presOf" srcId="{FD99569C-7638-4064-B7EF-B729FF163957}" destId="{F6E181BC-D2EE-4F19-AD86-22C52E3A7458}" srcOrd="0" destOrd="0" presId="urn:microsoft.com/office/officeart/2011/layout/TabList"/>
    <dgm:cxn modelId="{2FF79277-AF6C-494E-A0D2-AB60D90E7153}" srcId="{D399E0EB-89E4-4152-A7F1-B62879B7D80D}" destId="{7C67980C-5BA2-476A-9A8F-C95881B77ABF}" srcOrd="0" destOrd="0" parTransId="{D5A6666D-5154-4B9B-94C8-06CC7130815B}" sibTransId="{7099D0A1-8286-43A8-93CC-F1F6D180F06B}"/>
    <dgm:cxn modelId="{236F917A-FB15-4537-8856-322D9BE708B9}" type="presOf" srcId="{66AA0067-3347-4AC2-A630-2B0B4C0EB0B5}" destId="{95545B3C-1C60-4103-8E74-03238994CAE6}" srcOrd="0" destOrd="0" presId="urn:microsoft.com/office/officeart/2011/layout/TabList"/>
    <dgm:cxn modelId="{578EC481-9B45-4D91-9EB2-4B50D5DD4719}" srcId="{20C02165-F1D3-4F0C-810A-8539E30652B4}" destId="{F491F081-ABE7-4CA6-B36A-67C01CC44D0E}" srcOrd="0" destOrd="0" parTransId="{B6715404-3128-4408-A623-E3E605DF68BB}" sibTransId="{63A9C48D-F81B-40EE-B960-066B1BF63152}"/>
    <dgm:cxn modelId="{DF7CAF9C-796C-4791-B331-7A95E09F3398}" srcId="{20C02165-F1D3-4F0C-810A-8539E30652B4}" destId="{D399E0EB-89E4-4152-A7F1-B62879B7D80D}" srcOrd="2" destOrd="0" parTransId="{67DBD068-8D0A-43F9-A53A-827BDA0EB501}" sibTransId="{1C5C922F-7BF3-4ED4-A68D-C37A70808AA0}"/>
    <dgm:cxn modelId="{601B04C9-E963-4681-863C-6846C25EBA6A}" srcId="{66AA0067-3347-4AC2-A630-2B0B4C0EB0B5}" destId="{FD99569C-7638-4064-B7EF-B729FF163957}" srcOrd="0" destOrd="0" parTransId="{DF792E55-67AB-4587-B48E-28FBA44B2C60}" sibTransId="{A7738183-F5FF-4E0B-9595-F015C38B667D}"/>
    <dgm:cxn modelId="{86DC7CCF-449F-4F7D-A628-00504FB63AA7}" srcId="{F491F081-ABE7-4CA6-B36A-67C01CC44D0E}" destId="{6960BD33-3F83-47B2-90DB-9CC1E016E7DF}" srcOrd="0" destOrd="0" parTransId="{6FED45F5-292F-4586-833F-FA8374D622F4}" sibTransId="{4A40F137-4178-463B-973C-3A66F4A63DAE}"/>
    <dgm:cxn modelId="{DF372AFF-08AC-4837-A376-F9E2F1C347A5}" type="presParOf" srcId="{1F955654-2BEC-4273-9EDA-178CA97ACE17}" destId="{8D2CB2CB-DF22-495C-8869-A8FE5AAE3910}" srcOrd="0" destOrd="0" presId="urn:microsoft.com/office/officeart/2011/layout/TabList"/>
    <dgm:cxn modelId="{D5EB5FB8-917A-4828-8B63-99385E9F091D}" type="presParOf" srcId="{8D2CB2CB-DF22-495C-8869-A8FE5AAE3910}" destId="{B45A985C-D100-4A33-93BC-77BA8D21A52F}" srcOrd="0" destOrd="0" presId="urn:microsoft.com/office/officeart/2011/layout/TabList"/>
    <dgm:cxn modelId="{B292CE93-7309-4820-9D0B-D038238C6B7C}" type="presParOf" srcId="{8D2CB2CB-DF22-495C-8869-A8FE5AAE3910}" destId="{31C30C1B-DFCB-4D55-8E1D-4C91C55A1EA4}" srcOrd="1" destOrd="0" presId="urn:microsoft.com/office/officeart/2011/layout/TabList"/>
    <dgm:cxn modelId="{9D275164-1E4C-494D-BA0E-3DB3AE9C042A}" type="presParOf" srcId="{8D2CB2CB-DF22-495C-8869-A8FE5AAE3910}" destId="{03118BC3-1139-43BF-8CD9-2AF87A82945D}" srcOrd="2" destOrd="0" presId="urn:microsoft.com/office/officeart/2011/layout/TabList"/>
    <dgm:cxn modelId="{32D80BCC-00E3-48EA-AF6D-5314A9BCA235}" type="presParOf" srcId="{1F955654-2BEC-4273-9EDA-178CA97ACE17}" destId="{994A10B9-43D6-40C1-9FFF-014160AAF591}" srcOrd="1" destOrd="0" presId="urn:microsoft.com/office/officeart/2011/layout/TabList"/>
    <dgm:cxn modelId="{6F04D854-1642-4BF9-9416-8386100119D5}" type="presParOf" srcId="{1F955654-2BEC-4273-9EDA-178CA97ACE17}" destId="{2D88D151-1A0E-4340-86DE-A7C5560C3746}" srcOrd="2" destOrd="0" presId="urn:microsoft.com/office/officeart/2011/layout/TabList"/>
    <dgm:cxn modelId="{B045AD05-56A5-4501-BE19-A19734B390BD}" type="presParOf" srcId="{2D88D151-1A0E-4340-86DE-A7C5560C3746}" destId="{F6E181BC-D2EE-4F19-AD86-22C52E3A7458}" srcOrd="0" destOrd="0" presId="urn:microsoft.com/office/officeart/2011/layout/TabList"/>
    <dgm:cxn modelId="{D584A99E-3D33-4BD5-9EA7-58EDABCC7B48}" type="presParOf" srcId="{2D88D151-1A0E-4340-86DE-A7C5560C3746}" destId="{95545B3C-1C60-4103-8E74-03238994CAE6}" srcOrd="1" destOrd="0" presId="urn:microsoft.com/office/officeart/2011/layout/TabList"/>
    <dgm:cxn modelId="{4FDE8FE6-3D16-426C-B3B3-533F6D4D95F8}" type="presParOf" srcId="{2D88D151-1A0E-4340-86DE-A7C5560C3746}" destId="{4341A9F2-5281-42ED-8C2C-F62B712E4D9E}" srcOrd="2" destOrd="0" presId="urn:microsoft.com/office/officeart/2011/layout/TabList"/>
    <dgm:cxn modelId="{3301FEE6-98E0-4E2D-AB8F-0332488EC584}" type="presParOf" srcId="{1F955654-2BEC-4273-9EDA-178CA97ACE17}" destId="{C866335A-B40F-4A72-85B8-007EFAF93476}" srcOrd="3" destOrd="0" presId="urn:microsoft.com/office/officeart/2011/layout/TabList"/>
    <dgm:cxn modelId="{8B0116CD-939B-4CC7-89D9-266BC4478405}" type="presParOf" srcId="{1F955654-2BEC-4273-9EDA-178CA97ACE17}" destId="{D6988FB0-BF8B-4FD1-BE40-552A4EDF4BB2}" srcOrd="4" destOrd="0" presId="urn:microsoft.com/office/officeart/2011/layout/TabList"/>
    <dgm:cxn modelId="{568D3204-71EF-4DE1-8942-E3CB1FE14BEC}" type="presParOf" srcId="{D6988FB0-BF8B-4FD1-BE40-552A4EDF4BB2}" destId="{C03E64D3-FC35-4023-A91B-766BDC2993B7}" srcOrd="0" destOrd="0" presId="urn:microsoft.com/office/officeart/2011/layout/TabList"/>
    <dgm:cxn modelId="{3A5116A1-47D3-4EB5-B03E-5800D095CFF9}" type="presParOf" srcId="{D6988FB0-BF8B-4FD1-BE40-552A4EDF4BB2}" destId="{7E6DFC49-6EAD-48D1-B252-A6AE1A2D7670}" srcOrd="1" destOrd="0" presId="urn:microsoft.com/office/officeart/2011/layout/TabList"/>
    <dgm:cxn modelId="{6F4C562A-E341-4C64-80ED-B9D5F2D716F0}" type="presParOf" srcId="{D6988FB0-BF8B-4FD1-BE40-552A4EDF4BB2}" destId="{2930E31D-74FE-4B8F-A4D7-90045CC85C19}"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ADC7042-9666-4BD2-AFA5-05C2BADD85C0}" type="doc">
      <dgm:prSet loTypeId="urn:microsoft.com/office/officeart/2005/8/layout/venn1" loCatId="relationship" qsTypeId="urn:microsoft.com/office/officeart/2005/8/quickstyle/3d1" qsCatId="3D" csTypeId="urn:microsoft.com/office/officeart/2005/8/colors/accent1_2" csCatId="accent1"/>
      <dgm:spPr/>
      <dgm:t>
        <a:bodyPr/>
        <a:lstStyle/>
        <a:p>
          <a:endParaRPr lang="en-IN"/>
        </a:p>
      </dgm:t>
    </dgm:pt>
    <dgm:pt modelId="{4660114D-C060-4A0E-81B4-9EB6D00E2DEA}">
      <dgm:prSet/>
      <dgm:spPr/>
      <dgm:t>
        <a:bodyPr/>
        <a:lstStyle/>
        <a:p>
          <a:r>
            <a:rPr lang="en-US" b="0" i="0"/>
            <a:t>Machine Learning Model</a:t>
          </a:r>
          <a:endParaRPr lang="en-IN"/>
        </a:p>
      </dgm:t>
    </dgm:pt>
    <dgm:pt modelId="{BC92E0B3-7519-4464-950A-C02F9479C565}" type="parTrans" cxnId="{DE4CA1E3-8C4D-4CBD-AF5A-3854B5691E48}">
      <dgm:prSet/>
      <dgm:spPr/>
      <dgm:t>
        <a:bodyPr/>
        <a:lstStyle/>
        <a:p>
          <a:endParaRPr lang="en-IN"/>
        </a:p>
      </dgm:t>
    </dgm:pt>
    <dgm:pt modelId="{79F24A7D-5934-4200-830C-81F6779E02B3}" type="sibTrans" cxnId="{DE4CA1E3-8C4D-4CBD-AF5A-3854B5691E48}">
      <dgm:prSet/>
      <dgm:spPr/>
      <dgm:t>
        <a:bodyPr/>
        <a:lstStyle/>
        <a:p>
          <a:endParaRPr lang="en-IN"/>
        </a:p>
      </dgm:t>
    </dgm:pt>
    <dgm:pt modelId="{1D77B10E-4600-495D-9F28-09188524C0C4}">
      <dgm:prSet/>
      <dgm:spPr/>
      <dgm:t>
        <a:bodyPr/>
        <a:lstStyle/>
        <a:p>
          <a:r>
            <a:rPr lang="en-US" b="0" i="0"/>
            <a:t>Explanation Algorithm</a:t>
          </a:r>
          <a:endParaRPr lang="en-IN"/>
        </a:p>
      </dgm:t>
    </dgm:pt>
    <dgm:pt modelId="{4DB1A71D-0112-43FA-A763-94AFB6A66E1D}" type="parTrans" cxnId="{ABB112C3-E78F-4144-8F89-C18D6118568E}">
      <dgm:prSet/>
      <dgm:spPr/>
      <dgm:t>
        <a:bodyPr/>
        <a:lstStyle/>
        <a:p>
          <a:endParaRPr lang="en-IN"/>
        </a:p>
      </dgm:t>
    </dgm:pt>
    <dgm:pt modelId="{C61FC3EA-CE72-4791-B28F-35E7B731CF40}" type="sibTrans" cxnId="{ABB112C3-E78F-4144-8F89-C18D6118568E}">
      <dgm:prSet/>
      <dgm:spPr/>
      <dgm:t>
        <a:bodyPr/>
        <a:lstStyle/>
        <a:p>
          <a:endParaRPr lang="en-IN"/>
        </a:p>
      </dgm:t>
    </dgm:pt>
    <dgm:pt modelId="{E5FEBAF1-D7BC-4988-B22D-69223D3AB1D1}">
      <dgm:prSet/>
      <dgm:spPr/>
      <dgm:t>
        <a:bodyPr/>
        <a:lstStyle/>
        <a:p>
          <a:r>
            <a:rPr lang="en-US" b="0" i="0"/>
            <a:t>Interface</a:t>
          </a:r>
          <a:endParaRPr lang="en-IN"/>
        </a:p>
      </dgm:t>
    </dgm:pt>
    <dgm:pt modelId="{C084CC23-D538-48A9-8171-F27573CA2504}" type="parTrans" cxnId="{B61B5623-5591-45FA-A7CF-9C4FC75B9964}">
      <dgm:prSet/>
      <dgm:spPr/>
      <dgm:t>
        <a:bodyPr/>
        <a:lstStyle/>
        <a:p>
          <a:endParaRPr lang="en-IN"/>
        </a:p>
      </dgm:t>
    </dgm:pt>
    <dgm:pt modelId="{DA5E8E35-0525-4511-B43D-A471FF193527}" type="sibTrans" cxnId="{B61B5623-5591-45FA-A7CF-9C4FC75B9964}">
      <dgm:prSet/>
      <dgm:spPr/>
      <dgm:t>
        <a:bodyPr/>
        <a:lstStyle/>
        <a:p>
          <a:endParaRPr lang="en-IN"/>
        </a:p>
      </dgm:t>
    </dgm:pt>
    <dgm:pt modelId="{4A124F7A-381A-49CF-9417-2F2A130CC4D9}" type="pres">
      <dgm:prSet presAssocID="{2ADC7042-9666-4BD2-AFA5-05C2BADD85C0}" presName="compositeShape" presStyleCnt="0">
        <dgm:presLayoutVars>
          <dgm:chMax val="7"/>
          <dgm:dir/>
          <dgm:resizeHandles val="exact"/>
        </dgm:presLayoutVars>
      </dgm:prSet>
      <dgm:spPr/>
    </dgm:pt>
    <dgm:pt modelId="{6ACE24BE-DCA4-48B3-8B0D-FA76040DF092}" type="pres">
      <dgm:prSet presAssocID="{4660114D-C060-4A0E-81B4-9EB6D00E2DEA}" presName="circ1" presStyleLbl="vennNode1" presStyleIdx="0" presStyleCnt="3"/>
      <dgm:spPr/>
    </dgm:pt>
    <dgm:pt modelId="{D7383121-D023-4D65-88A2-A64FACC76B44}" type="pres">
      <dgm:prSet presAssocID="{4660114D-C060-4A0E-81B4-9EB6D00E2DEA}" presName="circ1Tx" presStyleLbl="revTx" presStyleIdx="0" presStyleCnt="0">
        <dgm:presLayoutVars>
          <dgm:chMax val="0"/>
          <dgm:chPref val="0"/>
          <dgm:bulletEnabled val="1"/>
        </dgm:presLayoutVars>
      </dgm:prSet>
      <dgm:spPr/>
    </dgm:pt>
    <dgm:pt modelId="{D367F426-0785-4C3E-8AA1-8F3005323EEB}" type="pres">
      <dgm:prSet presAssocID="{1D77B10E-4600-495D-9F28-09188524C0C4}" presName="circ2" presStyleLbl="vennNode1" presStyleIdx="1" presStyleCnt="3"/>
      <dgm:spPr/>
    </dgm:pt>
    <dgm:pt modelId="{18B75DD2-732E-4822-892C-643965DB0D8E}" type="pres">
      <dgm:prSet presAssocID="{1D77B10E-4600-495D-9F28-09188524C0C4}" presName="circ2Tx" presStyleLbl="revTx" presStyleIdx="0" presStyleCnt="0">
        <dgm:presLayoutVars>
          <dgm:chMax val="0"/>
          <dgm:chPref val="0"/>
          <dgm:bulletEnabled val="1"/>
        </dgm:presLayoutVars>
      </dgm:prSet>
      <dgm:spPr/>
    </dgm:pt>
    <dgm:pt modelId="{CD587961-004F-4AC2-A955-590F01CC6586}" type="pres">
      <dgm:prSet presAssocID="{E5FEBAF1-D7BC-4988-B22D-69223D3AB1D1}" presName="circ3" presStyleLbl="vennNode1" presStyleIdx="2" presStyleCnt="3"/>
      <dgm:spPr/>
    </dgm:pt>
    <dgm:pt modelId="{F25D7670-239A-43BD-9E42-018FDAC8D9B0}" type="pres">
      <dgm:prSet presAssocID="{E5FEBAF1-D7BC-4988-B22D-69223D3AB1D1}" presName="circ3Tx" presStyleLbl="revTx" presStyleIdx="0" presStyleCnt="0">
        <dgm:presLayoutVars>
          <dgm:chMax val="0"/>
          <dgm:chPref val="0"/>
          <dgm:bulletEnabled val="1"/>
        </dgm:presLayoutVars>
      </dgm:prSet>
      <dgm:spPr/>
    </dgm:pt>
  </dgm:ptLst>
  <dgm:cxnLst>
    <dgm:cxn modelId="{B61B5623-5591-45FA-A7CF-9C4FC75B9964}" srcId="{2ADC7042-9666-4BD2-AFA5-05C2BADD85C0}" destId="{E5FEBAF1-D7BC-4988-B22D-69223D3AB1D1}" srcOrd="2" destOrd="0" parTransId="{C084CC23-D538-48A9-8171-F27573CA2504}" sibTransId="{DA5E8E35-0525-4511-B43D-A471FF193527}"/>
    <dgm:cxn modelId="{E7607938-3726-4AA6-BF34-CCEA341B9E5E}" type="presOf" srcId="{4660114D-C060-4A0E-81B4-9EB6D00E2DEA}" destId="{6ACE24BE-DCA4-48B3-8B0D-FA76040DF092}" srcOrd="0" destOrd="0" presId="urn:microsoft.com/office/officeart/2005/8/layout/venn1"/>
    <dgm:cxn modelId="{B9FFC45D-F6F4-42AC-AEC1-B8CE4423BFDE}" type="presOf" srcId="{E5FEBAF1-D7BC-4988-B22D-69223D3AB1D1}" destId="{CD587961-004F-4AC2-A955-590F01CC6586}" srcOrd="0" destOrd="0" presId="urn:microsoft.com/office/officeart/2005/8/layout/venn1"/>
    <dgm:cxn modelId="{8179D063-72E7-41F1-81E2-83ED31E1D599}" type="presOf" srcId="{1D77B10E-4600-495D-9F28-09188524C0C4}" destId="{D367F426-0785-4C3E-8AA1-8F3005323EEB}" srcOrd="0" destOrd="0" presId="urn:microsoft.com/office/officeart/2005/8/layout/venn1"/>
    <dgm:cxn modelId="{8DFAA66D-3098-41B5-A9C9-7624B6AB6164}" type="presOf" srcId="{E5FEBAF1-D7BC-4988-B22D-69223D3AB1D1}" destId="{F25D7670-239A-43BD-9E42-018FDAC8D9B0}" srcOrd="1" destOrd="0" presId="urn:microsoft.com/office/officeart/2005/8/layout/venn1"/>
    <dgm:cxn modelId="{FE62CF76-EE8B-487A-B452-69E3240507A6}" type="presOf" srcId="{1D77B10E-4600-495D-9F28-09188524C0C4}" destId="{18B75DD2-732E-4822-892C-643965DB0D8E}" srcOrd="1" destOrd="0" presId="urn:microsoft.com/office/officeart/2005/8/layout/venn1"/>
    <dgm:cxn modelId="{F1D8EE7F-4A9D-4C55-8852-4098D6424170}" type="presOf" srcId="{2ADC7042-9666-4BD2-AFA5-05C2BADD85C0}" destId="{4A124F7A-381A-49CF-9417-2F2A130CC4D9}" srcOrd="0" destOrd="0" presId="urn:microsoft.com/office/officeart/2005/8/layout/venn1"/>
    <dgm:cxn modelId="{ABB112C3-E78F-4144-8F89-C18D6118568E}" srcId="{2ADC7042-9666-4BD2-AFA5-05C2BADD85C0}" destId="{1D77B10E-4600-495D-9F28-09188524C0C4}" srcOrd="1" destOrd="0" parTransId="{4DB1A71D-0112-43FA-A763-94AFB6A66E1D}" sibTransId="{C61FC3EA-CE72-4791-B28F-35E7B731CF40}"/>
    <dgm:cxn modelId="{DE4CA1E3-8C4D-4CBD-AF5A-3854B5691E48}" srcId="{2ADC7042-9666-4BD2-AFA5-05C2BADD85C0}" destId="{4660114D-C060-4A0E-81B4-9EB6D00E2DEA}" srcOrd="0" destOrd="0" parTransId="{BC92E0B3-7519-4464-950A-C02F9479C565}" sibTransId="{79F24A7D-5934-4200-830C-81F6779E02B3}"/>
    <dgm:cxn modelId="{1B0219FA-1F40-4148-BF2E-DCDE7B485D9B}" type="presOf" srcId="{4660114D-C060-4A0E-81B4-9EB6D00E2DEA}" destId="{D7383121-D023-4D65-88A2-A64FACC76B44}" srcOrd="1" destOrd="0" presId="urn:microsoft.com/office/officeart/2005/8/layout/venn1"/>
    <dgm:cxn modelId="{DD39CE07-36BB-4EB2-9A17-C9357DF08995}" type="presParOf" srcId="{4A124F7A-381A-49CF-9417-2F2A130CC4D9}" destId="{6ACE24BE-DCA4-48B3-8B0D-FA76040DF092}" srcOrd="0" destOrd="0" presId="urn:microsoft.com/office/officeart/2005/8/layout/venn1"/>
    <dgm:cxn modelId="{FEDDC53F-80AB-4148-819E-8ADFC6DC397D}" type="presParOf" srcId="{4A124F7A-381A-49CF-9417-2F2A130CC4D9}" destId="{D7383121-D023-4D65-88A2-A64FACC76B44}" srcOrd="1" destOrd="0" presId="urn:microsoft.com/office/officeart/2005/8/layout/venn1"/>
    <dgm:cxn modelId="{9C92E1D9-E164-4053-AF8B-3FE38D1D877D}" type="presParOf" srcId="{4A124F7A-381A-49CF-9417-2F2A130CC4D9}" destId="{D367F426-0785-4C3E-8AA1-8F3005323EEB}" srcOrd="2" destOrd="0" presId="urn:microsoft.com/office/officeart/2005/8/layout/venn1"/>
    <dgm:cxn modelId="{376B42A1-4A4B-43BF-85D5-846350AE0F03}" type="presParOf" srcId="{4A124F7A-381A-49CF-9417-2F2A130CC4D9}" destId="{18B75DD2-732E-4822-892C-643965DB0D8E}" srcOrd="3" destOrd="0" presId="urn:microsoft.com/office/officeart/2005/8/layout/venn1"/>
    <dgm:cxn modelId="{27E780E3-CF98-41C4-AFB1-E135C32F937A}" type="presParOf" srcId="{4A124F7A-381A-49CF-9417-2F2A130CC4D9}" destId="{CD587961-004F-4AC2-A955-590F01CC6586}" srcOrd="4" destOrd="0" presId="urn:microsoft.com/office/officeart/2005/8/layout/venn1"/>
    <dgm:cxn modelId="{35528832-AA27-4781-92F1-F1675563025F}" type="presParOf" srcId="{4A124F7A-381A-49CF-9417-2F2A130CC4D9}" destId="{F25D7670-239A-43BD-9E42-018FDAC8D9B0}"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46019AD-3D21-470A-A4CC-87CA8CCEA173}" type="doc">
      <dgm:prSet loTypeId="urn:microsoft.com/office/officeart/2005/8/layout/venn1" loCatId="relationship" qsTypeId="urn:microsoft.com/office/officeart/2005/8/quickstyle/simple5" qsCatId="simple" csTypeId="urn:microsoft.com/office/officeart/2005/8/colors/accent1_2" csCatId="accent1" phldr="1"/>
      <dgm:spPr/>
      <dgm:t>
        <a:bodyPr/>
        <a:lstStyle/>
        <a:p>
          <a:endParaRPr lang="en-IN"/>
        </a:p>
      </dgm:t>
    </dgm:pt>
    <dgm:pt modelId="{F3A8445C-89E3-44DC-926A-FD7A8ED1F2C2}">
      <dgm:prSet custT="1"/>
      <dgm:spPr/>
      <dgm:t>
        <a:bodyPr/>
        <a:lstStyle/>
        <a:p>
          <a:r>
            <a:rPr lang="en-US" sz="1800" b="1" i="0"/>
            <a:t>Transparency</a:t>
          </a:r>
          <a:endParaRPr lang="en-IN" sz="1800"/>
        </a:p>
      </dgm:t>
    </dgm:pt>
    <dgm:pt modelId="{57BCD403-C5D3-4133-B9D5-5DBCB7C364F9}" type="parTrans" cxnId="{B78D8753-EE1F-4E67-8ACD-83CCE5B3950F}">
      <dgm:prSet/>
      <dgm:spPr/>
      <dgm:t>
        <a:bodyPr/>
        <a:lstStyle/>
        <a:p>
          <a:endParaRPr lang="en-IN" sz="1800"/>
        </a:p>
      </dgm:t>
    </dgm:pt>
    <dgm:pt modelId="{3EAC268A-2F54-4473-8CFF-320CC1D37B1A}" type="sibTrans" cxnId="{B78D8753-EE1F-4E67-8ACD-83CCE5B3950F}">
      <dgm:prSet/>
      <dgm:spPr/>
      <dgm:t>
        <a:bodyPr/>
        <a:lstStyle/>
        <a:p>
          <a:endParaRPr lang="en-IN" sz="1800"/>
        </a:p>
      </dgm:t>
    </dgm:pt>
    <dgm:pt modelId="{98272E1D-969C-4840-A1DC-4703DC65340F}">
      <dgm:prSet custT="1"/>
      <dgm:spPr/>
      <dgm:t>
        <a:bodyPr/>
        <a:lstStyle/>
        <a:p>
          <a:r>
            <a:rPr lang="en-US" sz="1800" b="1" i="0" dirty="0"/>
            <a:t>Interpretability</a:t>
          </a:r>
          <a:endParaRPr lang="en-IN" sz="1800" dirty="0"/>
        </a:p>
      </dgm:t>
    </dgm:pt>
    <dgm:pt modelId="{EF935A2A-204A-415D-ABBA-2C1358B283C3}" type="parTrans" cxnId="{853A0469-47C8-4D69-B1DA-4C4211488072}">
      <dgm:prSet/>
      <dgm:spPr/>
      <dgm:t>
        <a:bodyPr/>
        <a:lstStyle/>
        <a:p>
          <a:endParaRPr lang="en-IN" sz="1800"/>
        </a:p>
      </dgm:t>
    </dgm:pt>
    <dgm:pt modelId="{3FE9AAB0-ACB6-4C4F-A91D-406B3E708FAA}" type="sibTrans" cxnId="{853A0469-47C8-4D69-B1DA-4C4211488072}">
      <dgm:prSet/>
      <dgm:spPr/>
      <dgm:t>
        <a:bodyPr/>
        <a:lstStyle/>
        <a:p>
          <a:endParaRPr lang="en-IN" sz="1800"/>
        </a:p>
      </dgm:t>
    </dgm:pt>
    <dgm:pt modelId="{EBA49A1D-D37B-4954-B8E0-595C1EA5E969}">
      <dgm:prSet custT="1"/>
      <dgm:spPr/>
      <dgm:t>
        <a:bodyPr/>
        <a:lstStyle/>
        <a:p>
          <a:r>
            <a:rPr lang="en-US" sz="1800" b="1" i="0" dirty="0"/>
            <a:t>Accountability</a:t>
          </a:r>
          <a:endParaRPr lang="en-IN" sz="1800" dirty="0"/>
        </a:p>
      </dgm:t>
    </dgm:pt>
    <dgm:pt modelId="{3F82DFEE-CAB7-4C25-8772-F5E5A72B0E1A}" type="parTrans" cxnId="{4D3F0354-359E-4D7C-8E84-4330C54859DD}">
      <dgm:prSet/>
      <dgm:spPr/>
      <dgm:t>
        <a:bodyPr/>
        <a:lstStyle/>
        <a:p>
          <a:endParaRPr lang="en-IN" sz="1800"/>
        </a:p>
      </dgm:t>
    </dgm:pt>
    <dgm:pt modelId="{75A13EB8-3A9A-44B8-ABDB-7B34C0739AEF}" type="sibTrans" cxnId="{4D3F0354-359E-4D7C-8E84-4330C54859DD}">
      <dgm:prSet/>
      <dgm:spPr/>
      <dgm:t>
        <a:bodyPr/>
        <a:lstStyle/>
        <a:p>
          <a:endParaRPr lang="en-IN" sz="1800"/>
        </a:p>
      </dgm:t>
    </dgm:pt>
    <dgm:pt modelId="{E58A91B7-6DE8-4D15-89B3-696EC5D528DB}" type="pres">
      <dgm:prSet presAssocID="{F46019AD-3D21-470A-A4CC-87CA8CCEA173}" presName="compositeShape" presStyleCnt="0">
        <dgm:presLayoutVars>
          <dgm:chMax val="7"/>
          <dgm:dir/>
          <dgm:resizeHandles val="exact"/>
        </dgm:presLayoutVars>
      </dgm:prSet>
      <dgm:spPr/>
    </dgm:pt>
    <dgm:pt modelId="{C29AC747-6F4C-4193-8100-856D4C575B9D}" type="pres">
      <dgm:prSet presAssocID="{F3A8445C-89E3-44DC-926A-FD7A8ED1F2C2}" presName="circ1" presStyleLbl="vennNode1" presStyleIdx="0" presStyleCnt="3" custScaleX="169632" custLinFactNeighborX="18710"/>
      <dgm:spPr/>
    </dgm:pt>
    <dgm:pt modelId="{BDF53BD0-7A2A-46A9-9872-51C93D4B4F78}" type="pres">
      <dgm:prSet presAssocID="{F3A8445C-89E3-44DC-926A-FD7A8ED1F2C2}" presName="circ1Tx" presStyleLbl="revTx" presStyleIdx="0" presStyleCnt="0">
        <dgm:presLayoutVars>
          <dgm:chMax val="0"/>
          <dgm:chPref val="0"/>
          <dgm:bulletEnabled val="1"/>
        </dgm:presLayoutVars>
      </dgm:prSet>
      <dgm:spPr/>
    </dgm:pt>
    <dgm:pt modelId="{106AA6A0-A6FA-47FA-954C-9A601FB5EC12}" type="pres">
      <dgm:prSet presAssocID="{98272E1D-969C-4840-A1DC-4703DC65340F}" presName="circ2" presStyleLbl="vennNode1" presStyleIdx="1" presStyleCnt="3" custScaleX="184125" custLinFactNeighborX="45349" custLinFactNeighborY="324"/>
      <dgm:spPr/>
    </dgm:pt>
    <dgm:pt modelId="{1A271DA7-DE05-4ECA-8BCA-8A05480631AA}" type="pres">
      <dgm:prSet presAssocID="{98272E1D-969C-4840-A1DC-4703DC65340F}" presName="circ2Tx" presStyleLbl="revTx" presStyleIdx="0" presStyleCnt="0">
        <dgm:presLayoutVars>
          <dgm:chMax val="0"/>
          <dgm:chPref val="0"/>
          <dgm:bulletEnabled val="1"/>
        </dgm:presLayoutVars>
      </dgm:prSet>
      <dgm:spPr/>
    </dgm:pt>
    <dgm:pt modelId="{CD9FF8DC-4E77-41BD-8482-1E45FBA39804}" type="pres">
      <dgm:prSet presAssocID="{EBA49A1D-D37B-4954-B8E0-595C1EA5E969}" presName="circ3" presStyleLbl="vennNode1" presStyleIdx="2" presStyleCnt="3" custScaleX="165323"/>
      <dgm:spPr/>
    </dgm:pt>
    <dgm:pt modelId="{239F3056-4809-4DB7-B27A-65A7A1FE81C5}" type="pres">
      <dgm:prSet presAssocID="{EBA49A1D-D37B-4954-B8E0-595C1EA5E969}" presName="circ3Tx" presStyleLbl="revTx" presStyleIdx="0" presStyleCnt="0">
        <dgm:presLayoutVars>
          <dgm:chMax val="0"/>
          <dgm:chPref val="0"/>
          <dgm:bulletEnabled val="1"/>
        </dgm:presLayoutVars>
      </dgm:prSet>
      <dgm:spPr/>
    </dgm:pt>
  </dgm:ptLst>
  <dgm:cxnLst>
    <dgm:cxn modelId="{853A0469-47C8-4D69-B1DA-4C4211488072}" srcId="{F46019AD-3D21-470A-A4CC-87CA8CCEA173}" destId="{98272E1D-969C-4840-A1DC-4703DC65340F}" srcOrd="1" destOrd="0" parTransId="{EF935A2A-204A-415D-ABBA-2C1358B283C3}" sibTransId="{3FE9AAB0-ACB6-4C4F-A91D-406B3E708FAA}"/>
    <dgm:cxn modelId="{678F0A49-FEC3-47A6-992C-87E05D4B0214}" type="presOf" srcId="{F3A8445C-89E3-44DC-926A-FD7A8ED1F2C2}" destId="{C29AC747-6F4C-4193-8100-856D4C575B9D}" srcOrd="0" destOrd="0" presId="urn:microsoft.com/office/officeart/2005/8/layout/venn1"/>
    <dgm:cxn modelId="{B78D8753-EE1F-4E67-8ACD-83CCE5B3950F}" srcId="{F46019AD-3D21-470A-A4CC-87CA8CCEA173}" destId="{F3A8445C-89E3-44DC-926A-FD7A8ED1F2C2}" srcOrd="0" destOrd="0" parTransId="{57BCD403-C5D3-4133-B9D5-5DBCB7C364F9}" sibTransId="{3EAC268A-2F54-4473-8CFF-320CC1D37B1A}"/>
    <dgm:cxn modelId="{4D3F0354-359E-4D7C-8E84-4330C54859DD}" srcId="{F46019AD-3D21-470A-A4CC-87CA8CCEA173}" destId="{EBA49A1D-D37B-4954-B8E0-595C1EA5E969}" srcOrd="2" destOrd="0" parTransId="{3F82DFEE-CAB7-4C25-8772-F5E5A72B0E1A}" sibTransId="{75A13EB8-3A9A-44B8-ABDB-7B34C0739AEF}"/>
    <dgm:cxn modelId="{5BF08B7E-F8DC-41E1-B794-B3BBB882660E}" type="presOf" srcId="{F3A8445C-89E3-44DC-926A-FD7A8ED1F2C2}" destId="{BDF53BD0-7A2A-46A9-9872-51C93D4B4F78}" srcOrd="1" destOrd="0" presId="urn:microsoft.com/office/officeart/2005/8/layout/venn1"/>
    <dgm:cxn modelId="{6B93DB88-FA6E-463F-AD97-FF54F8E2ED52}" type="presOf" srcId="{98272E1D-969C-4840-A1DC-4703DC65340F}" destId="{106AA6A0-A6FA-47FA-954C-9A601FB5EC12}" srcOrd="0" destOrd="0" presId="urn:microsoft.com/office/officeart/2005/8/layout/venn1"/>
    <dgm:cxn modelId="{E08626AE-5F75-4906-81F6-7DCC5008103D}" type="presOf" srcId="{98272E1D-969C-4840-A1DC-4703DC65340F}" destId="{1A271DA7-DE05-4ECA-8BCA-8A05480631AA}" srcOrd="1" destOrd="0" presId="urn:microsoft.com/office/officeart/2005/8/layout/venn1"/>
    <dgm:cxn modelId="{0335E8C2-3661-4807-8F70-1B99E5950580}" type="presOf" srcId="{EBA49A1D-D37B-4954-B8E0-595C1EA5E969}" destId="{CD9FF8DC-4E77-41BD-8482-1E45FBA39804}" srcOrd="0" destOrd="0" presId="urn:microsoft.com/office/officeart/2005/8/layout/venn1"/>
    <dgm:cxn modelId="{27AD44C5-391F-4FF3-B87E-49FB93BDFE0A}" type="presOf" srcId="{F46019AD-3D21-470A-A4CC-87CA8CCEA173}" destId="{E58A91B7-6DE8-4D15-89B3-696EC5D528DB}" srcOrd="0" destOrd="0" presId="urn:microsoft.com/office/officeart/2005/8/layout/venn1"/>
    <dgm:cxn modelId="{CF5246FE-E567-464D-9898-F1C443523225}" type="presOf" srcId="{EBA49A1D-D37B-4954-B8E0-595C1EA5E969}" destId="{239F3056-4809-4DB7-B27A-65A7A1FE81C5}" srcOrd="1" destOrd="0" presId="urn:microsoft.com/office/officeart/2005/8/layout/venn1"/>
    <dgm:cxn modelId="{DB237ACD-D283-4BFB-98EF-A1F1A5BF3F55}" type="presParOf" srcId="{E58A91B7-6DE8-4D15-89B3-696EC5D528DB}" destId="{C29AC747-6F4C-4193-8100-856D4C575B9D}" srcOrd="0" destOrd="0" presId="urn:microsoft.com/office/officeart/2005/8/layout/venn1"/>
    <dgm:cxn modelId="{33387041-E112-4D8F-B646-E0B25F2B8FFF}" type="presParOf" srcId="{E58A91B7-6DE8-4D15-89B3-696EC5D528DB}" destId="{BDF53BD0-7A2A-46A9-9872-51C93D4B4F78}" srcOrd="1" destOrd="0" presId="urn:microsoft.com/office/officeart/2005/8/layout/venn1"/>
    <dgm:cxn modelId="{0C680DBE-0C76-425C-9034-48245E531698}" type="presParOf" srcId="{E58A91B7-6DE8-4D15-89B3-696EC5D528DB}" destId="{106AA6A0-A6FA-47FA-954C-9A601FB5EC12}" srcOrd="2" destOrd="0" presId="urn:microsoft.com/office/officeart/2005/8/layout/venn1"/>
    <dgm:cxn modelId="{ADC1F9DE-6239-46C4-B469-46F705C27041}" type="presParOf" srcId="{E58A91B7-6DE8-4D15-89B3-696EC5D528DB}" destId="{1A271DA7-DE05-4ECA-8BCA-8A05480631AA}" srcOrd="3" destOrd="0" presId="urn:microsoft.com/office/officeart/2005/8/layout/venn1"/>
    <dgm:cxn modelId="{1541FC2C-5B75-4A0D-A1B0-2C4D17452FE3}" type="presParOf" srcId="{E58A91B7-6DE8-4D15-89B3-696EC5D528DB}" destId="{CD9FF8DC-4E77-41BD-8482-1E45FBA39804}" srcOrd="4" destOrd="0" presId="urn:microsoft.com/office/officeart/2005/8/layout/venn1"/>
    <dgm:cxn modelId="{0FE13AC7-BAD9-42C6-818E-83441516858C}" type="presParOf" srcId="{E58A91B7-6DE8-4D15-89B3-696EC5D528DB}" destId="{239F3056-4809-4DB7-B27A-65A7A1FE81C5}"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99C653-25C6-4204-9B2A-53FD957E152E}" type="doc">
      <dgm:prSet loTypeId="urn:microsoft.com/office/officeart/2005/8/layout/chevron2" loCatId="list" qsTypeId="urn:microsoft.com/office/officeart/2005/8/quickstyle/simple3" qsCatId="simple" csTypeId="urn:microsoft.com/office/officeart/2005/8/colors/accent1_2" csCatId="accent1" phldr="1"/>
      <dgm:spPr/>
      <dgm:t>
        <a:bodyPr/>
        <a:lstStyle/>
        <a:p>
          <a:endParaRPr lang="en-IN"/>
        </a:p>
      </dgm:t>
    </dgm:pt>
    <dgm:pt modelId="{1B37158C-C389-4C64-BCE6-500E545ACCC3}">
      <dgm:prSet custT="1"/>
      <dgm:spPr/>
      <dgm:t>
        <a:bodyPr/>
        <a:lstStyle/>
        <a:p>
          <a:r>
            <a:rPr lang="en-US" sz="2000" b="1" i="0" dirty="0"/>
            <a:t>Strategies for Ensuring Privacy and Security</a:t>
          </a:r>
          <a:endParaRPr lang="en-IN" sz="2000" dirty="0"/>
        </a:p>
      </dgm:t>
    </dgm:pt>
    <dgm:pt modelId="{8BAF2A66-460D-4D63-B998-6D2CFD37A464}" type="parTrans" cxnId="{DF8950CD-7170-44F3-8ED2-C4134C6A3D51}">
      <dgm:prSet/>
      <dgm:spPr/>
      <dgm:t>
        <a:bodyPr/>
        <a:lstStyle/>
        <a:p>
          <a:endParaRPr lang="en-IN" sz="1600"/>
        </a:p>
      </dgm:t>
    </dgm:pt>
    <dgm:pt modelId="{7CE069E0-7903-45C7-96F2-BE8592160317}" type="sibTrans" cxnId="{DF8950CD-7170-44F3-8ED2-C4134C6A3D51}">
      <dgm:prSet/>
      <dgm:spPr/>
      <dgm:t>
        <a:bodyPr/>
        <a:lstStyle/>
        <a:p>
          <a:endParaRPr lang="en-IN" sz="1600"/>
        </a:p>
      </dgm:t>
    </dgm:pt>
    <dgm:pt modelId="{09840848-D4E5-4A55-9128-4785E8713B0D}">
      <dgm:prSet custT="1"/>
      <dgm:spPr/>
      <dgm:t>
        <a:bodyPr/>
        <a:lstStyle/>
        <a:p>
          <a:r>
            <a:rPr lang="en-IN" sz="2000" b="0" i="0" dirty="0"/>
            <a:t>Data Encryption</a:t>
          </a:r>
          <a:endParaRPr lang="en-IN" sz="2000" dirty="0"/>
        </a:p>
      </dgm:t>
    </dgm:pt>
    <dgm:pt modelId="{BC41E3D8-6C82-4721-B89E-1B63A77B2D74}" type="parTrans" cxnId="{A2A6C608-4D10-40E4-B0CE-69E73250269D}">
      <dgm:prSet/>
      <dgm:spPr/>
      <dgm:t>
        <a:bodyPr/>
        <a:lstStyle/>
        <a:p>
          <a:endParaRPr lang="en-IN" sz="1600"/>
        </a:p>
      </dgm:t>
    </dgm:pt>
    <dgm:pt modelId="{0F9A4A4B-27BA-40EA-8A61-D14973DD15AA}" type="sibTrans" cxnId="{A2A6C608-4D10-40E4-B0CE-69E73250269D}">
      <dgm:prSet/>
      <dgm:spPr/>
      <dgm:t>
        <a:bodyPr/>
        <a:lstStyle/>
        <a:p>
          <a:endParaRPr lang="en-IN" sz="1600"/>
        </a:p>
      </dgm:t>
    </dgm:pt>
    <dgm:pt modelId="{80B69C63-09C8-4019-B4A6-2AE1043E5617}">
      <dgm:prSet custT="1"/>
      <dgm:spPr/>
      <dgm:t>
        <a:bodyPr/>
        <a:lstStyle/>
        <a:p>
          <a:r>
            <a:rPr lang="en-IN" sz="2000" b="0" i="0" dirty="0"/>
            <a:t>Access Controls</a:t>
          </a:r>
          <a:endParaRPr lang="en-IN" sz="2000" dirty="0"/>
        </a:p>
      </dgm:t>
    </dgm:pt>
    <dgm:pt modelId="{924AC622-89A1-43C9-B9CE-BD7416F82172}" type="parTrans" cxnId="{F322901A-78ED-457A-8075-9C5DA10D7C18}">
      <dgm:prSet/>
      <dgm:spPr/>
      <dgm:t>
        <a:bodyPr/>
        <a:lstStyle/>
        <a:p>
          <a:endParaRPr lang="en-IN" sz="1600"/>
        </a:p>
      </dgm:t>
    </dgm:pt>
    <dgm:pt modelId="{65F89068-85E5-407F-BC0C-42AC07A6EE3C}" type="sibTrans" cxnId="{F322901A-78ED-457A-8075-9C5DA10D7C18}">
      <dgm:prSet/>
      <dgm:spPr/>
      <dgm:t>
        <a:bodyPr/>
        <a:lstStyle/>
        <a:p>
          <a:endParaRPr lang="en-IN" sz="1600"/>
        </a:p>
      </dgm:t>
    </dgm:pt>
    <dgm:pt modelId="{40A736D8-0ACF-4CE6-AE64-30CFF10FB5C3}">
      <dgm:prSet custT="1"/>
      <dgm:spPr/>
      <dgm:t>
        <a:bodyPr/>
        <a:lstStyle/>
        <a:p>
          <a:r>
            <a:rPr lang="en-IN" sz="2000" b="0" i="0" dirty="0"/>
            <a:t>Data Anonymization</a:t>
          </a:r>
          <a:endParaRPr lang="en-IN" sz="2000" dirty="0"/>
        </a:p>
      </dgm:t>
    </dgm:pt>
    <dgm:pt modelId="{D6E47AA2-2516-485E-8E50-C06BB26B9EA8}" type="parTrans" cxnId="{1CF7D24D-6AF7-4014-982E-CCAEA64C2BFF}">
      <dgm:prSet/>
      <dgm:spPr/>
      <dgm:t>
        <a:bodyPr/>
        <a:lstStyle/>
        <a:p>
          <a:endParaRPr lang="en-IN" sz="1600"/>
        </a:p>
      </dgm:t>
    </dgm:pt>
    <dgm:pt modelId="{22DC3DF4-2A2D-4F19-88FA-2C7295971C33}" type="sibTrans" cxnId="{1CF7D24D-6AF7-4014-982E-CCAEA64C2BFF}">
      <dgm:prSet/>
      <dgm:spPr/>
      <dgm:t>
        <a:bodyPr/>
        <a:lstStyle/>
        <a:p>
          <a:endParaRPr lang="en-IN" sz="1600"/>
        </a:p>
      </dgm:t>
    </dgm:pt>
    <dgm:pt modelId="{3644CDB0-E0A9-4C67-A8DC-369A87C2684D}">
      <dgm:prSet custT="1"/>
      <dgm:spPr/>
      <dgm:t>
        <a:bodyPr/>
        <a:lstStyle/>
        <a:p>
          <a:r>
            <a:rPr lang="en-IN" sz="2000" b="0" i="0" dirty="0"/>
            <a:t>Regular Security Audits</a:t>
          </a:r>
          <a:endParaRPr lang="en-IN" sz="2000" dirty="0"/>
        </a:p>
      </dgm:t>
    </dgm:pt>
    <dgm:pt modelId="{5F44D81F-427B-408D-AB4A-2B2941B03DF2}" type="parTrans" cxnId="{BF0F8512-B66C-4595-9A5D-407AF5B27407}">
      <dgm:prSet/>
      <dgm:spPr/>
      <dgm:t>
        <a:bodyPr/>
        <a:lstStyle/>
        <a:p>
          <a:endParaRPr lang="en-IN" sz="1600"/>
        </a:p>
      </dgm:t>
    </dgm:pt>
    <dgm:pt modelId="{3C50D8A8-867A-44C4-8BFB-3877E1214C95}" type="sibTrans" cxnId="{BF0F8512-B66C-4595-9A5D-407AF5B27407}">
      <dgm:prSet/>
      <dgm:spPr/>
      <dgm:t>
        <a:bodyPr/>
        <a:lstStyle/>
        <a:p>
          <a:endParaRPr lang="en-IN" sz="1600"/>
        </a:p>
      </dgm:t>
    </dgm:pt>
    <dgm:pt modelId="{30317C09-3D4A-4978-B62B-2D96FF0862A7}">
      <dgm:prSet custT="1"/>
      <dgm:spPr/>
      <dgm:t>
        <a:bodyPr/>
        <a:lstStyle/>
        <a:p>
          <a:r>
            <a:rPr lang="en-IN" sz="2000" b="0" i="0" dirty="0"/>
            <a:t>Compliance with Regulations</a:t>
          </a:r>
          <a:endParaRPr lang="en-IN" sz="2000" dirty="0"/>
        </a:p>
      </dgm:t>
    </dgm:pt>
    <dgm:pt modelId="{6E781195-06E3-4AF8-B8C8-17DF684C15F3}" type="parTrans" cxnId="{01C50017-6173-44E4-87E6-57AAFF8A20E3}">
      <dgm:prSet/>
      <dgm:spPr/>
      <dgm:t>
        <a:bodyPr/>
        <a:lstStyle/>
        <a:p>
          <a:endParaRPr lang="en-IN" sz="1600"/>
        </a:p>
      </dgm:t>
    </dgm:pt>
    <dgm:pt modelId="{429A12F5-56A0-4B71-899C-D5321750B66B}" type="sibTrans" cxnId="{01C50017-6173-44E4-87E6-57AAFF8A20E3}">
      <dgm:prSet/>
      <dgm:spPr/>
      <dgm:t>
        <a:bodyPr/>
        <a:lstStyle/>
        <a:p>
          <a:endParaRPr lang="en-IN" sz="1600"/>
        </a:p>
      </dgm:t>
    </dgm:pt>
    <dgm:pt modelId="{FDD48118-FDB7-45E5-A50E-8853F23A5961}">
      <dgm:prSet custT="1"/>
      <dgm:spPr/>
      <dgm:t>
        <a:bodyPr/>
        <a:lstStyle/>
        <a:p>
          <a:endParaRPr lang="en-IN" sz="2000" dirty="0"/>
        </a:p>
      </dgm:t>
    </dgm:pt>
    <dgm:pt modelId="{1543E73C-8192-49E2-A741-DD9616A9BC58}" type="parTrans" cxnId="{C63D7709-182A-4F92-9F5A-B9EACA772EC5}">
      <dgm:prSet/>
      <dgm:spPr/>
      <dgm:t>
        <a:bodyPr/>
        <a:lstStyle/>
        <a:p>
          <a:endParaRPr lang="en-IN" sz="1600"/>
        </a:p>
      </dgm:t>
    </dgm:pt>
    <dgm:pt modelId="{AD006CFC-6E93-4FAC-AA7B-1BEB627670DA}" type="sibTrans" cxnId="{C63D7709-182A-4F92-9F5A-B9EACA772EC5}">
      <dgm:prSet/>
      <dgm:spPr/>
      <dgm:t>
        <a:bodyPr/>
        <a:lstStyle/>
        <a:p>
          <a:endParaRPr lang="en-IN" sz="1600"/>
        </a:p>
      </dgm:t>
    </dgm:pt>
    <dgm:pt modelId="{B36A1EBE-0063-4C6E-915C-205EB9CA0576}" type="pres">
      <dgm:prSet presAssocID="{A599C653-25C6-4204-9B2A-53FD957E152E}" presName="linearFlow" presStyleCnt="0">
        <dgm:presLayoutVars>
          <dgm:dir/>
          <dgm:animLvl val="lvl"/>
          <dgm:resizeHandles val="exact"/>
        </dgm:presLayoutVars>
      </dgm:prSet>
      <dgm:spPr/>
    </dgm:pt>
    <dgm:pt modelId="{D331DD1B-8495-4501-8D91-7918F2C5C0E1}" type="pres">
      <dgm:prSet presAssocID="{1B37158C-C389-4C64-BCE6-500E545ACCC3}" presName="composite" presStyleCnt="0"/>
      <dgm:spPr/>
    </dgm:pt>
    <dgm:pt modelId="{191CEE18-3FC0-48E8-926E-DEAB57CB556E}" type="pres">
      <dgm:prSet presAssocID="{1B37158C-C389-4C64-BCE6-500E545ACCC3}" presName="parentText" presStyleLbl="alignNode1" presStyleIdx="0" presStyleCnt="1">
        <dgm:presLayoutVars>
          <dgm:chMax val="1"/>
          <dgm:bulletEnabled val="1"/>
        </dgm:presLayoutVars>
      </dgm:prSet>
      <dgm:spPr/>
    </dgm:pt>
    <dgm:pt modelId="{FA7BE67E-6161-4DAC-BE9E-5F27F401BB6D}" type="pres">
      <dgm:prSet presAssocID="{1B37158C-C389-4C64-BCE6-500E545ACCC3}" presName="descendantText" presStyleLbl="alignAcc1" presStyleIdx="0" presStyleCnt="1">
        <dgm:presLayoutVars>
          <dgm:bulletEnabled val="1"/>
        </dgm:presLayoutVars>
      </dgm:prSet>
      <dgm:spPr/>
    </dgm:pt>
  </dgm:ptLst>
  <dgm:cxnLst>
    <dgm:cxn modelId="{667D1D03-8DF0-445A-B1C8-992E9814F927}" type="presOf" srcId="{1B37158C-C389-4C64-BCE6-500E545ACCC3}" destId="{191CEE18-3FC0-48E8-926E-DEAB57CB556E}" srcOrd="0" destOrd="0" presId="urn:microsoft.com/office/officeart/2005/8/layout/chevron2"/>
    <dgm:cxn modelId="{A2A6C608-4D10-40E4-B0CE-69E73250269D}" srcId="{1B37158C-C389-4C64-BCE6-500E545ACCC3}" destId="{09840848-D4E5-4A55-9128-4785E8713B0D}" srcOrd="1" destOrd="0" parTransId="{BC41E3D8-6C82-4721-B89E-1B63A77B2D74}" sibTransId="{0F9A4A4B-27BA-40EA-8A61-D14973DD15AA}"/>
    <dgm:cxn modelId="{C63D7709-182A-4F92-9F5A-B9EACA772EC5}" srcId="{1B37158C-C389-4C64-BCE6-500E545ACCC3}" destId="{FDD48118-FDB7-45E5-A50E-8853F23A5961}" srcOrd="0" destOrd="0" parTransId="{1543E73C-8192-49E2-A741-DD9616A9BC58}" sibTransId="{AD006CFC-6E93-4FAC-AA7B-1BEB627670DA}"/>
    <dgm:cxn modelId="{BF0F8512-B66C-4595-9A5D-407AF5B27407}" srcId="{1B37158C-C389-4C64-BCE6-500E545ACCC3}" destId="{3644CDB0-E0A9-4C67-A8DC-369A87C2684D}" srcOrd="4" destOrd="0" parTransId="{5F44D81F-427B-408D-AB4A-2B2941B03DF2}" sibTransId="{3C50D8A8-867A-44C4-8BFB-3877E1214C95}"/>
    <dgm:cxn modelId="{01C50017-6173-44E4-87E6-57AAFF8A20E3}" srcId="{1B37158C-C389-4C64-BCE6-500E545ACCC3}" destId="{30317C09-3D4A-4978-B62B-2D96FF0862A7}" srcOrd="5" destOrd="0" parTransId="{6E781195-06E3-4AF8-B8C8-17DF684C15F3}" sibTransId="{429A12F5-56A0-4B71-899C-D5321750B66B}"/>
    <dgm:cxn modelId="{F322901A-78ED-457A-8075-9C5DA10D7C18}" srcId="{1B37158C-C389-4C64-BCE6-500E545ACCC3}" destId="{80B69C63-09C8-4019-B4A6-2AE1043E5617}" srcOrd="2" destOrd="0" parTransId="{924AC622-89A1-43C9-B9CE-BD7416F82172}" sibTransId="{65F89068-85E5-407F-BC0C-42AC07A6EE3C}"/>
    <dgm:cxn modelId="{C7E9AC2D-1C33-477A-B815-648E30F7D748}" type="presOf" srcId="{3644CDB0-E0A9-4C67-A8DC-369A87C2684D}" destId="{FA7BE67E-6161-4DAC-BE9E-5F27F401BB6D}" srcOrd="0" destOrd="4" presId="urn:microsoft.com/office/officeart/2005/8/layout/chevron2"/>
    <dgm:cxn modelId="{84B5DA42-0E0D-49B4-BA0E-AEDA9DF2F727}" type="presOf" srcId="{FDD48118-FDB7-45E5-A50E-8853F23A5961}" destId="{FA7BE67E-6161-4DAC-BE9E-5F27F401BB6D}" srcOrd="0" destOrd="0" presId="urn:microsoft.com/office/officeart/2005/8/layout/chevron2"/>
    <dgm:cxn modelId="{1CF7D24D-6AF7-4014-982E-CCAEA64C2BFF}" srcId="{1B37158C-C389-4C64-BCE6-500E545ACCC3}" destId="{40A736D8-0ACF-4CE6-AE64-30CFF10FB5C3}" srcOrd="3" destOrd="0" parTransId="{D6E47AA2-2516-485E-8E50-C06BB26B9EA8}" sibTransId="{22DC3DF4-2A2D-4F19-88FA-2C7295971C33}"/>
    <dgm:cxn modelId="{29F30574-3955-4EF8-8901-9AD31A8F500B}" type="presOf" srcId="{09840848-D4E5-4A55-9128-4785E8713B0D}" destId="{FA7BE67E-6161-4DAC-BE9E-5F27F401BB6D}" srcOrd="0" destOrd="1" presId="urn:microsoft.com/office/officeart/2005/8/layout/chevron2"/>
    <dgm:cxn modelId="{6896355A-1046-4CD4-A690-FCDC104AB51A}" type="presOf" srcId="{40A736D8-0ACF-4CE6-AE64-30CFF10FB5C3}" destId="{FA7BE67E-6161-4DAC-BE9E-5F27F401BB6D}" srcOrd="0" destOrd="3" presId="urn:microsoft.com/office/officeart/2005/8/layout/chevron2"/>
    <dgm:cxn modelId="{C2BDD77E-937D-4DBC-919F-048473B31F0F}" type="presOf" srcId="{80B69C63-09C8-4019-B4A6-2AE1043E5617}" destId="{FA7BE67E-6161-4DAC-BE9E-5F27F401BB6D}" srcOrd="0" destOrd="2" presId="urn:microsoft.com/office/officeart/2005/8/layout/chevron2"/>
    <dgm:cxn modelId="{DF8950CD-7170-44F3-8ED2-C4134C6A3D51}" srcId="{A599C653-25C6-4204-9B2A-53FD957E152E}" destId="{1B37158C-C389-4C64-BCE6-500E545ACCC3}" srcOrd="0" destOrd="0" parTransId="{8BAF2A66-460D-4D63-B998-6D2CFD37A464}" sibTransId="{7CE069E0-7903-45C7-96F2-BE8592160317}"/>
    <dgm:cxn modelId="{9AD8EAD2-3CE2-4C6A-992A-5BB814BBD206}" type="presOf" srcId="{30317C09-3D4A-4978-B62B-2D96FF0862A7}" destId="{FA7BE67E-6161-4DAC-BE9E-5F27F401BB6D}" srcOrd="0" destOrd="5" presId="urn:microsoft.com/office/officeart/2005/8/layout/chevron2"/>
    <dgm:cxn modelId="{9A8135F5-FF94-44BE-91E3-0F5F8BBEBDF2}" type="presOf" srcId="{A599C653-25C6-4204-9B2A-53FD957E152E}" destId="{B36A1EBE-0063-4C6E-915C-205EB9CA0576}" srcOrd="0" destOrd="0" presId="urn:microsoft.com/office/officeart/2005/8/layout/chevron2"/>
    <dgm:cxn modelId="{938305A0-44DA-432F-894B-4DC21FD98CE9}" type="presParOf" srcId="{B36A1EBE-0063-4C6E-915C-205EB9CA0576}" destId="{D331DD1B-8495-4501-8D91-7918F2C5C0E1}" srcOrd="0" destOrd="0" presId="urn:microsoft.com/office/officeart/2005/8/layout/chevron2"/>
    <dgm:cxn modelId="{8836F95D-2A05-4A73-8D1B-743F19E9EC13}" type="presParOf" srcId="{D331DD1B-8495-4501-8D91-7918F2C5C0E1}" destId="{191CEE18-3FC0-48E8-926E-DEAB57CB556E}" srcOrd="0" destOrd="0" presId="urn:microsoft.com/office/officeart/2005/8/layout/chevron2"/>
    <dgm:cxn modelId="{74A53B36-ACBC-489F-9433-A6755A035184}" type="presParOf" srcId="{D331DD1B-8495-4501-8D91-7918F2C5C0E1}" destId="{FA7BE67E-6161-4DAC-BE9E-5F27F401BB6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5CE841-2FF5-424A-A3F3-11107E31A4BA}" type="doc">
      <dgm:prSet loTypeId="urn:microsoft.com/office/officeart/2005/8/layout/hierarchy3" loCatId="hierarchy" qsTypeId="urn:microsoft.com/office/officeart/2005/8/quickstyle/simple3" qsCatId="simple" csTypeId="urn:microsoft.com/office/officeart/2005/8/colors/accent1_2" csCatId="accent1" phldr="1"/>
      <dgm:spPr/>
      <dgm:t>
        <a:bodyPr/>
        <a:lstStyle/>
        <a:p>
          <a:endParaRPr lang="en-IN"/>
        </a:p>
      </dgm:t>
    </dgm:pt>
    <dgm:pt modelId="{866BC77F-5899-40A3-94B0-8EF6AD013F60}">
      <dgm:prSet custT="1"/>
      <dgm:spPr/>
      <dgm:t>
        <a:bodyPr/>
        <a:lstStyle/>
        <a:p>
          <a:r>
            <a:rPr lang="en-US" sz="1800" b="1" i="0" dirty="0"/>
            <a:t>Examples of Privacy and Security</a:t>
          </a:r>
          <a:endParaRPr lang="en-IN" sz="1800" dirty="0"/>
        </a:p>
      </dgm:t>
    </dgm:pt>
    <dgm:pt modelId="{5C7753EB-F86E-4E48-9C18-217498E8876B}" type="parTrans" cxnId="{24E640FB-D8A4-48BE-B1CA-1014B55E9FE3}">
      <dgm:prSet/>
      <dgm:spPr/>
      <dgm:t>
        <a:bodyPr/>
        <a:lstStyle/>
        <a:p>
          <a:endParaRPr lang="en-IN" sz="1800"/>
        </a:p>
      </dgm:t>
    </dgm:pt>
    <dgm:pt modelId="{CEE809CA-B7A5-4D89-BF15-DC83FCD93D9B}" type="sibTrans" cxnId="{24E640FB-D8A4-48BE-B1CA-1014B55E9FE3}">
      <dgm:prSet/>
      <dgm:spPr/>
      <dgm:t>
        <a:bodyPr/>
        <a:lstStyle/>
        <a:p>
          <a:endParaRPr lang="en-IN" sz="1800"/>
        </a:p>
      </dgm:t>
    </dgm:pt>
    <dgm:pt modelId="{92FC0152-CE74-453A-A9A2-E76D299A49C4}">
      <dgm:prSet custT="1"/>
      <dgm:spPr/>
      <dgm:t>
        <a:bodyPr/>
        <a:lstStyle/>
        <a:p>
          <a:r>
            <a:rPr lang="en-IN" sz="1800" b="0" i="0" dirty="0"/>
            <a:t>Healthcare Data Protection</a:t>
          </a:r>
          <a:endParaRPr lang="en-IN" sz="1800" dirty="0"/>
        </a:p>
      </dgm:t>
    </dgm:pt>
    <dgm:pt modelId="{CC386480-7D53-43F2-B01A-1D490D155999}" type="parTrans" cxnId="{A1F8EB57-CC34-494B-91E2-D7745E3B9B67}">
      <dgm:prSet/>
      <dgm:spPr/>
      <dgm:t>
        <a:bodyPr/>
        <a:lstStyle/>
        <a:p>
          <a:endParaRPr lang="en-IN" sz="1800"/>
        </a:p>
      </dgm:t>
    </dgm:pt>
    <dgm:pt modelId="{2095DBDC-51AC-4219-A85E-242D41DF6D2B}" type="sibTrans" cxnId="{A1F8EB57-CC34-494B-91E2-D7745E3B9B67}">
      <dgm:prSet/>
      <dgm:spPr/>
      <dgm:t>
        <a:bodyPr/>
        <a:lstStyle/>
        <a:p>
          <a:endParaRPr lang="en-IN" sz="1800"/>
        </a:p>
      </dgm:t>
    </dgm:pt>
    <dgm:pt modelId="{C32DF9F5-A4F9-41D2-9972-7E7218C37AC7}">
      <dgm:prSet custT="1"/>
      <dgm:spPr/>
      <dgm:t>
        <a:bodyPr/>
        <a:lstStyle/>
        <a:p>
          <a:r>
            <a:rPr lang="en-IN" sz="1800" b="0" i="0"/>
            <a:t>Financial Transactions Security</a:t>
          </a:r>
          <a:endParaRPr lang="en-IN" sz="1800"/>
        </a:p>
      </dgm:t>
    </dgm:pt>
    <dgm:pt modelId="{C0AFAFDE-1041-48B2-A8FD-7234A214DADE}" type="parTrans" cxnId="{CD010EA0-4115-4ABB-80A2-B65ABEBCF904}">
      <dgm:prSet/>
      <dgm:spPr/>
      <dgm:t>
        <a:bodyPr/>
        <a:lstStyle/>
        <a:p>
          <a:endParaRPr lang="en-IN" sz="1800"/>
        </a:p>
      </dgm:t>
    </dgm:pt>
    <dgm:pt modelId="{073AAF74-D909-4795-8DC7-D348256B43CE}" type="sibTrans" cxnId="{CD010EA0-4115-4ABB-80A2-B65ABEBCF904}">
      <dgm:prSet/>
      <dgm:spPr/>
      <dgm:t>
        <a:bodyPr/>
        <a:lstStyle/>
        <a:p>
          <a:endParaRPr lang="en-IN" sz="1800"/>
        </a:p>
      </dgm:t>
    </dgm:pt>
    <dgm:pt modelId="{6DA10377-204A-426D-9F91-CF16A4FEBA6A}">
      <dgm:prSet custT="1"/>
      <dgm:spPr/>
      <dgm:t>
        <a:bodyPr/>
        <a:lstStyle/>
        <a:p>
          <a:r>
            <a:rPr lang="en-IN" sz="1800" b="0" i="0" dirty="0"/>
            <a:t>Smart Home Devices</a:t>
          </a:r>
          <a:endParaRPr lang="en-IN" sz="1800" dirty="0"/>
        </a:p>
      </dgm:t>
    </dgm:pt>
    <dgm:pt modelId="{280DDA24-0030-4D47-AD8C-4049B3D6AB71}" type="parTrans" cxnId="{92B4A20A-722B-47C1-86BA-E62B3CD93053}">
      <dgm:prSet/>
      <dgm:spPr/>
      <dgm:t>
        <a:bodyPr/>
        <a:lstStyle/>
        <a:p>
          <a:endParaRPr lang="en-IN" sz="1800"/>
        </a:p>
      </dgm:t>
    </dgm:pt>
    <dgm:pt modelId="{D520EFAF-5C33-4345-B73B-88D2A1F9F55B}" type="sibTrans" cxnId="{92B4A20A-722B-47C1-86BA-E62B3CD93053}">
      <dgm:prSet/>
      <dgm:spPr/>
      <dgm:t>
        <a:bodyPr/>
        <a:lstStyle/>
        <a:p>
          <a:endParaRPr lang="en-IN" sz="1800"/>
        </a:p>
      </dgm:t>
    </dgm:pt>
    <dgm:pt modelId="{826DA63A-B9BD-4F6D-ACBC-B0F8E836C13A}" type="pres">
      <dgm:prSet presAssocID="{6C5CE841-2FF5-424A-A3F3-11107E31A4BA}" presName="diagram" presStyleCnt="0">
        <dgm:presLayoutVars>
          <dgm:chPref val="1"/>
          <dgm:dir/>
          <dgm:animOne val="branch"/>
          <dgm:animLvl val="lvl"/>
          <dgm:resizeHandles/>
        </dgm:presLayoutVars>
      </dgm:prSet>
      <dgm:spPr/>
    </dgm:pt>
    <dgm:pt modelId="{CE44D92F-9B5D-441B-B283-C4D6BE325992}" type="pres">
      <dgm:prSet presAssocID="{866BC77F-5899-40A3-94B0-8EF6AD013F60}" presName="root" presStyleCnt="0"/>
      <dgm:spPr/>
    </dgm:pt>
    <dgm:pt modelId="{9FE4D291-2ACF-4B81-A049-72B2CB41475E}" type="pres">
      <dgm:prSet presAssocID="{866BC77F-5899-40A3-94B0-8EF6AD013F60}" presName="rootComposite" presStyleCnt="0"/>
      <dgm:spPr/>
    </dgm:pt>
    <dgm:pt modelId="{6EEB4DA3-3E8C-44E7-82CD-7D908A28E14F}" type="pres">
      <dgm:prSet presAssocID="{866BC77F-5899-40A3-94B0-8EF6AD013F60}" presName="rootText" presStyleLbl="node1" presStyleIdx="0" presStyleCnt="1" custScaleX="322956"/>
      <dgm:spPr/>
    </dgm:pt>
    <dgm:pt modelId="{11E16F7E-B66A-4BF6-98D4-9BB9066B0637}" type="pres">
      <dgm:prSet presAssocID="{866BC77F-5899-40A3-94B0-8EF6AD013F60}" presName="rootConnector" presStyleLbl="node1" presStyleIdx="0" presStyleCnt="1"/>
      <dgm:spPr/>
    </dgm:pt>
    <dgm:pt modelId="{B215D4BC-6BB7-44CE-AB9F-0C7DEBC87AE5}" type="pres">
      <dgm:prSet presAssocID="{866BC77F-5899-40A3-94B0-8EF6AD013F60}" presName="childShape" presStyleCnt="0"/>
      <dgm:spPr/>
    </dgm:pt>
    <dgm:pt modelId="{7EB69708-80DE-47A1-8BF5-8D9916077622}" type="pres">
      <dgm:prSet presAssocID="{CC386480-7D53-43F2-B01A-1D490D155999}" presName="Name13" presStyleLbl="parChTrans1D2" presStyleIdx="0" presStyleCnt="3" custSzX="295310"/>
      <dgm:spPr/>
    </dgm:pt>
    <dgm:pt modelId="{FB1A4D22-4E72-464E-9E5C-4B549B79ACB9}" type="pres">
      <dgm:prSet presAssocID="{92FC0152-CE74-453A-A9A2-E76D299A49C4}" presName="childText" presStyleLbl="bgAcc1" presStyleIdx="0" presStyleCnt="3" custScaleX="322956">
        <dgm:presLayoutVars>
          <dgm:bulletEnabled val="1"/>
        </dgm:presLayoutVars>
      </dgm:prSet>
      <dgm:spPr/>
    </dgm:pt>
    <dgm:pt modelId="{80DAA507-BE50-41B5-BAF7-5500A786E954}" type="pres">
      <dgm:prSet presAssocID="{C0AFAFDE-1041-48B2-A8FD-7234A214DADE}" presName="Name13" presStyleLbl="parChTrans1D2" presStyleIdx="1" presStyleCnt="3" custSzX="295310"/>
      <dgm:spPr/>
    </dgm:pt>
    <dgm:pt modelId="{B318F5D1-8F7B-483B-B91E-33D517587421}" type="pres">
      <dgm:prSet presAssocID="{C32DF9F5-A4F9-41D2-9972-7E7218C37AC7}" presName="childText" presStyleLbl="bgAcc1" presStyleIdx="1" presStyleCnt="3" custScaleX="322956">
        <dgm:presLayoutVars>
          <dgm:bulletEnabled val="1"/>
        </dgm:presLayoutVars>
      </dgm:prSet>
      <dgm:spPr/>
    </dgm:pt>
    <dgm:pt modelId="{751DA900-62EE-4F1D-B47B-117EAAA479F6}" type="pres">
      <dgm:prSet presAssocID="{280DDA24-0030-4D47-AD8C-4049B3D6AB71}" presName="Name13" presStyleLbl="parChTrans1D2" presStyleIdx="2" presStyleCnt="3" custSzX="295310"/>
      <dgm:spPr/>
    </dgm:pt>
    <dgm:pt modelId="{75ADE014-2FAA-4542-9BDB-30A7061D035F}" type="pres">
      <dgm:prSet presAssocID="{6DA10377-204A-426D-9F91-CF16A4FEBA6A}" presName="childText" presStyleLbl="bgAcc1" presStyleIdx="2" presStyleCnt="3" custScaleX="322956">
        <dgm:presLayoutVars>
          <dgm:bulletEnabled val="1"/>
        </dgm:presLayoutVars>
      </dgm:prSet>
      <dgm:spPr/>
    </dgm:pt>
  </dgm:ptLst>
  <dgm:cxnLst>
    <dgm:cxn modelId="{92B4A20A-722B-47C1-86BA-E62B3CD93053}" srcId="{866BC77F-5899-40A3-94B0-8EF6AD013F60}" destId="{6DA10377-204A-426D-9F91-CF16A4FEBA6A}" srcOrd="2" destOrd="0" parTransId="{280DDA24-0030-4D47-AD8C-4049B3D6AB71}" sibTransId="{D520EFAF-5C33-4345-B73B-88D2A1F9F55B}"/>
    <dgm:cxn modelId="{EC312F0D-D45E-4F4C-B9B3-0A5BE3666D2C}" type="presOf" srcId="{6DA10377-204A-426D-9F91-CF16A4FEBA6A}" destId="{75ADE014-2FAA-4542-9BDB-30A7061D035F}" srcOrd="0" destOrd="0" presId="urn:microsoft.com/office/officeart/2005/8/layout/hierarchy3"/>
    <dgm:cxn modelId="{A64D701E-0933-432E-B793-0BED25072164}" type="presOf" srcId="{280DDA24-0030-4D47-AD8C-4049B3D6AB71}" destId="{751DA900-62EE-4F1D-B47B-117EAAA479F6}" srcOrd="0" destOrd="0" presId="urn:microsoft.com/office/officeart/2005/8/layout/hierarchy3"/>
    <dgm:cxn modelId="{45830E2C-BB16-4D86-B477-04339C35A7FC}" type="presOf" srcId="{6C5CE841-2FF5-424A-A3F3-11107E31A4BA}" destId="{826DA63A-B9BD-4F6D-ACBC-B0F8E836C13A}" srcOrd="0" destOrd="0" presId="urn:microsoft.com/office/officeart/2005/8/layout/hierarchy3"/>
    <dgm:cxn modelId="{8642A049-FCE3-4C22-A3E3-7C444027620C}" type="presOf" srcId="{92FC0152-CE74-453A-A9A2-E76D299A49C4}" destId="{FB1A4D22-4E72-464E-9E5C-4B549B79ACB9}" srcOrd="0" destOrd="0" presId="urn:microsoft.com/office/officeart/2005/8/layout/hierarchy3"/>
    <dgm:cxn modelId="{1290346B-6501-40CB-B56F-B2FFD98AD745}" type="presOf" srcId="{C32DF9F5-A4F9-41D2-9972-7E7218C37AC7}" destId="{B318F5D1-8F7B-483B-B91E-33D517587421}" srcOrd="0" destOrd="0" presId="urn:microsoft.com/office/officeart/2005/8/layout/hierarchy3"/>
    <dgm:cxn modelId="{A1F8EB57-CC34-494B-91E2-D7745E3B9B67}" srcId="{866BC77F-5899-40A3-94B0-8EF6AD013F60}" destId="{92FC0152-CE74-453A-A9A2-E76D299A49C4}" srcOrd="0" destOrd="0" parTransId="{CC386480-7D53-43F2-B01A-1D490D155999}" sibTransId="{2095DBDC-51AC-4219-A85E-242D41DF6D2B}"/>
    <dgm:cxn modelId="{CD010EA0-4115-4ABB-80A2-B65ABEBCF904}" srcId="{866BC77F-5899-40A3-94B0-8EF6AD013F60}" destId="{C32DF9F5-A4F9-41D2-9972-7E7218C37AC7}" srcOrd="1" destOrd="0" parTransId="{C0AFAFDE-1041-48B2-A8FD-7234A214DADE}" sibTransId="{073AAF74-D909-4795-8DC7-D348256B43CE}"/>
    <dgm:cxn modelId="{F5F5EEB3-90AE-4662-86B5-0E4900F649E7}" type="presOf" srcId="{866BC77F-5899-40A3-94B0-8EF6AD013F60}" destId="{11E16F7E-B66A-4BF6-98D4-9BB9066B0637}" srcOrd="1" destOrd="0" presId="urn:microsoft.com/office/officeart/2005/8/layout/hierarchy3"/>
    <dgm:cxn modelId="{EDD46ACD-3ADF-4B03-9905-621EABE9D931}" type="presOf" srcId="{C0AFAFDE-1041-48B2-A8FD-7234A214DADE}" destId="{80DAA507-BE50-41B5-BAF7-5500A786E954}" srcOrd="0" destOrd="0" presId="urn:microsoft.com/office/officeart/2005/8/layout/hierarchy3"/>
    <dgm:cxn modelId="{1ADECFDF-9564-4645-9261-EC8FD116320F}" type="presOf" srcId="{866BC77F-5899-40A3-94B0-8EF6AD013F60}" destId="{6EEB4DA3-3E8C-44E7-82CD-7D908A28E14F}" srcOrd="0" destOrd="0" presId="urn:microsoft.com/office/officeart/2005/8/layout/hierarchy3"/>
    <dgm:cxn modelId="{A79FA0EC-2C17-48BF-8D29-EFD1401A7B36}" type="presOf" srcId="{CC386480-7D53-43F2-B01A-1D490D155999}" destId="{7EB69708-80DE-47A1-8BF5-8D9916077622}" srcOrd="0" destOrd="0" presId="urn:microsoft.com/office/officeart/2005/8/layout/hierarchy3"/>
    <dgm:cxn modelId="{24E640FB-D8A4-48BE-B1CA-1014B55E9FE3}" srcId="{6C5CE841-2FF5-424A-A3F3-11107E31A4BA}" destId="{866BC77F-5899-40A3-94B0-8EF6AD013F60}" srcOrd="0" destOrd="0" parTransId="{5C7753EB-F86E-4E48-9C18-217498E8876B}" sibTransId="{CEE809CA-B7A5-4D89-BF15-DC83FCD93D9B}"/>
    <dgm:cxn modelId="{563FC011-0628-498B-AADA-EDA7D18DF204}" type="presParOf" srcId="{826DA63A-B9BD-4F6D-ACBC-B0F8E836C13A}" destId="{CE44D92F-9B5D-441B-B283-C4D6BE325992}" srcOrd="0" destOrd="0" presId="urn:microsoft.com/office/officeart/2005/8/layout/hierarchy3"/>
    <dgm:cxn modelId="{CDC289ED-E933-4A03-8716-48EF72582D39}" type="presParOf" srcId="{CE44D92F-9B5D-441B-B283-C4D6BE325992}" destId="{9FE4D291-2ACF-4B81-A049-72B2CB41475E}" srcOrd="0" destOrd="0" presId="urn:microsoft.com/office/officeart/2005/8/layout/hierarchy3"/>
    <dgm:cxn modelId="{47643A25-54DD-4B50-9F9F-D6ACF1D2AE2B}" type="presParOf" srcId="{9FE4D291-2ACF-4B81-A049-72B2CB41475E}" destId="{6EEB4DA3-3E8C-44E7-82CD-7D908A28E14F}" srcOrd="0" destOrd="0" presId="urn:microsoft.com/office/officeart/2005/8/layout/hierarchy3"/>
    <dgm:cxn modelId="{36932303-32C3-4DA7-A8BA-46769C2268E9}" type="presParOf" srcId="{9FE4D291-2ACF-4B81-A049-72B2CB41475E}" destId="{11E16F7E-B66A-4BF6-98D4-9BB9066B0637}" srcOrd="1" destOrd="0" presId="urn:microsoft.com/office/officeart/2005/8/layout/hierarchy3"/>
    <dgm:cxn modelId="{29D1F7D4-DCA7-4FF6-A8D1-855B7FC9BD82}" type="presParOf" srcId="{CE44D92F-9B5D-441B-B283-C4D6BE325992}" destId="{B215D4BC-6BB7-44CE-AB9F-0C7DEBC87AE5}" srcOrd="1" destOrd="0" presId="urn:microsoft.com/office/officeart/2005/8/layout/hierarchy3"/>
    <dgm:cxn modelId="{9D2C04F9-2990-42A1-82C3-1A4BD1D737A0}" type="presParOf" srcId="{B215D4BC-6BB7-44CE-AB9F-0C7DEBC87AE5}" destId="{7EB69708-80DE-47A1-8BF5-8D9916077622}" srcOrd="0" destOrd="0" presId="urn:microsoft.com/office/officeart/2005/8/layout/hierarchy3"/>
    <dgm:cxn modelId="{0110F372-7681-4C75-B3F3-E86FF7326215}" type="presParOf" srcId="{B215D4BC-6BB7-44CE-AB9F-0C7DEBC87AE5}" destId="{FB1A4D22-4E72-464E-9E5C-4B549B79ACB9}" srcOrd="1" destOrd="0" presId="urn:microsoft.com/office/officeart/2005/8/layout/hierarchy3"/>
    <dgm:cxn modelId="{38B8B664-7E29-418D-963F-09599F7B0BC5}" type="presParOf" srcId="{B215D4BC-6BB7-44CE-AB9F-0C7DEBC87AE5}" destId="{80DAA507-BE50-41B5-BAF7-5500A786E954}" srcOrd="2" destOrd="0" presId="urn:microsoft.com/office/officeart/2005/8/layout/hierarchy3"/>
    <dgm:cxn modelId="{E7EED256-3BB8-40C4-AFDF-A50EA0E7C1B2}" type="presParOf" srcId="{B215D4BC-6BB7-44CE-AB9F-0C7DEBC87AE5}" destId="{B318F5D1-8F7B-483B-B91E-33D517587421}" srcOrd="3" destOrd="0" presId="urn:microsoft.com/office/officeart/2005/8/layout/hierarchy3"/>
    <dgm:cxn modelId="{04A601A8-7CFF-45B2-B2E4-8DA387B6B79C}" type="presParOf" srcId="{B215D4BC-6BB7-44CE-AB9F-0C7DEBC87AE5}" destId="{751DA900-62EE-4F1D-B47B-117EAAA479F6}" srcOrd="4" destOrd="0" presId="urn:microsoft.com/office/officeart/2005/8/layout/hierarchy3"/>
    <dgm:cxn modelId="{979DD91D-DF8A-4F49-9827-688B95708408}" type="presParOf" srcId="{B215D4BC-6BB7-44CE-AB9F-0C7DEBC87AE5}" destId="{75ADE014-2FAA-4542-9BDB-30A7061D035F}"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7FD93B-4F02-43AA-89C5-C312D7A107D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IN"/>
        </a:p>
      </dgm:t>
    </dgm:pt>
    <dgm:pt modelId="{988250E1-7F64-4028-94DF-E180B8FE31EB}">
      <dgm:prSet custT="1"/>
      <dgm:spPr/>
      <dgm:t>
        <a:bodyPr/>
        <a:lstStyle/>
        <a:p>
          <a:r>
            <a:rPr lang="en-US" sz="1600" b="1" i="0" dirty="0">
              <a:solidFill>
                <a:schemeClr val="tx1"/>
              </a:solidFill>
            </a:rPr>
            <a:t>Ensuring Fairness in AI</a:t>
          </a:r>
          <a:endParaRPr lang="en-IN" sz="1600" dirty="0">
            <a:solidFill>
              <a:schemeClr val="tx1"/>
            </a:solidFill>
          </a:endParaRPr>
        </a:p>
      </dgm:t>
    </dgm:pt>
    <dgm:pt modelId="{49C264BD-B768-4841-8253-FDD9354F5249}" type="parTrans" cxnId="{93CA1128-0165-43BC-A3D4-278E2391EE75}">
      <dgm:prSet/>
      <dgm:spPr/>
      <dgm:t>
        <a:bodyPr/>
        <a:lstStyle/>
        <a:p>
          <a:endParaRPr lang="en-IN" sz="1600">
            <a:solidFill>
              <a:schemeClr val="tx1"/>
            </a:solidFill>
          </a:endParaRPr>
        </a:p>
      </dgm:t>
    </dgm:pt>
    <dgm:pt modelId="{F94678E2-3AED-4C4E-884E-8E4D720DA384}" type="sibTrans" cxnId="{93CA1128-0165-43BC-A3D4-278E2391EE75}">
      <dgm:prSet/>
      <dgm:spPr/>
      <dgm:t>
        <a:bodyPr/>
        <a:lstStyle/>
        <a:p>
          <a:endParaRPr lang="en-IN" sz="1600">
            <a:solidFill>
              <a:schemeClr val="tx1"/>
            </a:solidFill>
          </a:endParaRPr>
        </a:p>
      </dgm:t>
    </dgm:pt>
    <dgm:pt modelId="{D3C58CDB-B7FF-4411-94F2-63A5861FF89C}">
      <dgm:prSet custT="1"/>
      <dgm:spPr/>
      <dgm:t>
        <a:bodyPr/>
        <a:lstStyle/>
        <a:p>
          <a:r>
            <a:rPr lang="en-US" sz="1600" b="0" i="0" dirty="0"/>
            <a:t>Incorporate </a:t>
          </a:r>
          <a:r>
            <a:rPr lang="en-US" sz="1600" b="1" i="0" dirty="0"/>
            <a:t>diverse perspectives</a:t>
          </a:r>
          <a:r>
            <a:rPr lang="en-US" sz="1600" b="0" i="0" dirty="0"/>
            <a:t> in AI design and development.</a:t>
          </a:r>
          <a:endParaRPr lang="en-IN" sz="1600" dirty="0"/>
        </a:p>
      </dgm:t>
    </dgm:pt>
    <dgm:pt modelId="{679C6619-F4F9-4BF9-A33C-11DB3D14DDC0}" type="parTrans" cxnId="{BC592D7A-EB8E-4D53-BE68-E42F36F49680}">
      <dgm:prSet/>
      <dgm:spPr/>
      <dgm:t>
        <a:bodyPr/>
        <a:lstStyle/>
        <a:p>
          <a:endParaRPr lang="en-IN" sz="1600">
            <a:solidFill>
              <a:schemeClr val="tx1"/>
            </a:solidFill>
          </a:endParaRPr>
        </a:p>
      </dgm:t>
    </dgm:pt>
    <dgm:pt modelId="{4607C96C-3120-43E0-9E89-24EC7A4049F4}" type="sibTrans" cxnId="{BC592D7A-EB8E-4D53-BE68-E42F36F49680}">
      <dgm:prSet/>
      <dgm:spPr/>
      <dgm:t>
        <a:bodyPr/>
        <a:lstStyle/>
        <a:p>
          <a:endParaRPr lang="en-IN" sz="1600">
            <a:solidFill>
              <a:schemeClr val="tx1"/>
            </a:solidFill>
          </a:endParaRPr>
        </a:p>
      </dgm:t>
    </dgm:pt>
    <dgm:pt modelId="{0DF522EE-7BD8-4648-A584-9B824B284A4C}">
      <dgm:prSet custT="1"/>
      <dgm:spPr/>
      <dgm:t>
        <a:bodyPr/>
        <a:lstStyle/>
        <a:p>
          <a:r>
            <a:rPr lang="en-US" sz="1600" b="0" i="0" dirty="0"/>
            <a:t>Use regulations and standards to prevent discriminatory outcomes.</a:t>
          </a:r>
          <a:endParaRPr lang="en-IN" sz="1600" dirty="0"/>
        </a:p>
      </dgm:t>
    </dgm:pt>
    <dgm:pt modelId="{56C27FAC-58E8-45F2-8BD4-8A824654C7A5}" type="parTrans" cxnId="{4D9F7D88-B81D-49C7-9934-B211967E5155}">
      <dgm:prSet/>
      <dgm:spPr/>
      <dgm:t>
        <a:bodyPr/>
        <a:lstStyle/>
        <a:p>
          <a:endParaRPr lang="en-IN" sz="1600">
            <a:solidFill>
              <a:schemeClr val="tx1"/>
            </a:solidFill>
          </a:endParaRPr>
        </a:p>
      </dgm:t>
    </dgm:pt>
    <dgm:pt modelId="{A7E2A0A7-E2A6-404E-BEE6-F81D7F130553}" type="sibTrans" cxnId="{4D9F7D88-B81D-49C7-9934-B211967E5155}">
      <dgm:prSet/>
      <dgm:spPr/>
      <dgm:t>
        <a:bodyPr/>
        <a:lstStyle/>
        <a:p>
          <a:endParaRPr lang="en-IN" sz="1600">
            <a:solidFill>
              <a:schemeClr val="tx1"/>
            </a:solidFill>
          </a:endParaRPr>
        </a:p>
      </dgm:t>
    </dgm:pt>
    <dgm:pt modelId="{B9F35C69-FF1A-4ECA-9C82-6108C336CD08}">
      <dgm:prSet custT="1"/>
      <dgm:spPr/>
      <dgm:t>
        <a:bodyPr/>
        <a:lstStyle/>
        <a:p>
          <a:r>
            <a:rPr lang="en-US" sz="1600" b="0" i="0" dirty="0"/>
            <a:t>Consider the </a:t>
          </a:r>
          <a:r>
            <a:rPr lang="en-US" sz="1600" b="1" i="0" dirty="0"/>
            <a:t>impact on different groups</a:t>
          </a:r>
          <a:r>
            <a:rPr lang="en-US" sz="1600" b="0" i="0" dirty="0"/>
            <a:t> and mitigate negative effects.</a:t>
          </a:r>
          <a:endParaRPr lang="en-IN" sz="1600" dirty="0"/>
        </a:p>
      </dgm:t>
    </dgm:pt>
    <dgm:pt modelId="{B8503F3B-F305-415E-9CC1-078A11504295}" type="parTrans" cxnId="{0E3FFE19-F2B5-4AA0-9408-E0E746500FEF}">
      <dgm:prSet/>
      <dgm:spPr/>
      <dgm:t>
        <a:bodyPr/>
        <a:lstStyle/>
        <a:p>
          <a:endParaRPr lang="en-IN" sz="1600">
            <a:solidFill>
              <a:schemeClr val="tx1"/>
            </a:solidFill>
          </a:endParaRPr>
        </a:p>
      </dgm:t>
    </dgm:pt>
    <dgm:pt modelId="{F1D515DD-1E1A-4F5B-9001-E3E7D7029C6F}" type="sibTrans" cxnId="{0E3FFE19-F2B5-4AA0-9408-E0E746500FEF}">
      <dgm:prSet/>
      <dgm:spPr/>
      <dgm:t>
        <a:bodyPr/>
        <a:lstStyle/>
        <a:p>
          <a:endParaRPr lang="en-IN" sz="1600">
            <a:solidFill>
              <a:schemeClr val="tx1"/>
            </a:solidFill>
          </a:endParaRPr>
        </a:p>
      </dgm:t>
    </dgm:pt>
    <dgm:pt modelId="{F71050DD-B765-4C13-B714-21DEB7BB227A}" type="pres">
      <dgm:prSet presAssocID="{E87FD93B-4F02-43AA-89C5-C312D7A107D8}" presName="diagram" presStyleCnt="0">
        <dgm:presLayoutVars>
          <dgm:chPref val="1"/>
          <dgm:dir/>
          <dgm:animOne val="branch"/>
          <dgm:animLvl val="lvl"/>
          <dgm:resizeHandles/>
        </dgm:presLayoutVars>
      </dgm:prSet>
      <dgm:spPr/>
    </dgm:pt>
    <dgm:pt modelId="{2D17962D-680F-478D-B49D-E2204DC30010}" type="pres">
      <dgm:prSet presAssocID="{988250E1-7F64-4028-94DF-E180B8FE31EB}" presName="root" presStyleCnt="0"/>
      <dgm:spPr/>
    </dgm:pt>
    <dgm:pt modelId="{B2913E02-9D21-47C0-98C8-B884DF883A2A}" type="pres">
      <dgm:prSet presAssocID="{988250E1-7F64-4028-94DF-E180B8FE31EB}" presName="rootComposite" presStyleCnt="0"/>
      <dgm:spPr/>
    </dgm:pt>
    <dgm:pt modelId="{EAB2028C-6F23-4D07-83CB-7242647DBCE8}" type="pres">
      <dgm:prSet presAssocID="{988250E1-7F64-4028-94DF-E180B8FE31EB}" presName="rootText" presStyleLbl="node1" presStyleIdx="0" presStyleCnt="1" custScaleX="438544"/>
      <dgm:spPr/>
    </dgm:pt>
    <dgm:pt modelId="{CD6DF44F-7094-4BEE-8CC0-699014ECD2D2}" type="pres">
      <dgm:prSet presAssocID="{988250E1-7F64-4028-94DF-E180B8FE31EB}" presName="rootConnector" presStyleLbl="node1" presStyleIdx="0" presStyleCnt="1"/>
      <dgm:spPr/>
    </dgm:pt>
    <dgm:pt modelId="{D02107CC-DC33-4224-9C6C-3F1F1CAB0865}" type="pres">
      <dgm:prSet presAssocID="{988250E1-7F64-4028-94DF-E180B8FE31EB}" presName="childShape" presStyleCnt="0"/>
      <dgm:spPr/>
    </dgm:pt>
    <dgm:pt modelId="{E0DFD741-9DE8-4858-88D2-B677D9A33498}" type="pres">
      <dgm:prSet presAssocID="{679C6619-F4F9-4BF9-A33C-11DB3D14DDC0}" presName="Name13" presStyleLbl="parChTrans1D2" presStyleIdx="0" presStyleCnt="3" custSzX="458337"/>
      <dgm:spPr/>
    </dgm:pt>
    <dgm:pt modelId="{E489E60C-C826-4806-98E2-0BEB576EFB3E}" type="pres">
      <dgm:prSet presAssocID="{D3C58CDB-B7FF-4411-94F2-63A5861FF89C}" presName="childText" presStyleLbl="bgAcc1" presStyleIdx="0" presStyleCnt="3" custScaleX="517686">
        <dgm:presLayoutVars>
          <dgm:bulletEnabled val="1"/>
        </dgm:presLayoutVars>
      </dgm:prSet>
      <dgm:spPr/>
    </dgm:pt>
    <dgm:pt modelId="{895E2DE7-A6CF-452A-969B-29640B0AD3E4}" type="pres">
      <dgm:prSet presAssocID="{56C27FAC-58E8-45F2-8BD4-8A824654C7A5}" presName="Name13" presStyleLbl="parChTrans1D2" presStyleIdx="1" presStyleCnt="3" custSzX="458337"/>
      <dgm:spPr/>
    </dgm:pt>
    <dgm:pt modelId="{C51D3014-57B2-4A9A-9578-9931484D2F6E}" type="pres">
      <dgm:prSet presAssocID="{0DF522EE-7BD8-4648-A584-9B824B284A4C}" presName="childText" presStyleLbl="bgAcc1" presStyleIdx="1" presStyleCnt="3" custScaleX="517686">
        <dgm:presLayoutVars>
          <dgm:bulletEnabled val="1"/>
        </dgm:presLayoutVars>
      </dgm:prSet>
      <dgm:spPr/>
    </dgm:pt>
    <dgm:pt modelId="{D75B5084-F04F-439E-9188-52E13D8ECC04}" type="pres">
      <dgm:prSet presAssocID="{B8503F3B-F305-415E-9CC1-078A11504295}" presName="Name13" presStyleLbl="parChTrans1D2" presStyleIdx="2" presStyleCnt="3" custSzX="458337"/>
      <dgm:spPr/>
    </dgm:pt>
    <dgm:pt modelId="{B71E790C-AEA6-42EC-A623-8D6B81309D65}" type="pres">
      <dgm:prSet presAssocID="{B9F35C69-FF1A-4ECA-9C82-6108C336CD08}" presName="childText" presStyleLbl="bgAcc1" presStyleIdx="2" presStyleCnt="3" custScaleX="517686">
        <dgm:presLayoutVars>
          <dgm:bulletEnabled val="1"/>
        </dgm:presLayoutVars>
      </dgm:prSet>
      <dgm:spPr/>
    </dgm:pt>
  </dgm:ptLst>
  <dgm:cxnLst>
    <dgm:cxn modelId="{259E5906-EFC4-4FFA-A150-D80C273C54E7}" type="presOf" srcId="{988250E1-7F64-4028-94DF-E180B8FE31EB}" destId="{EAB2028C-6F23-4D07-83CB-7242647DBCE8}" srcOrd="0" destOrd="0" presId="urn:microsoft.com/office/officeart/2005/8/layout/hierarchy3"/>
    <dgm:cxn modelId="{0E3FFE19-F2B5-4AA0-9408-E0E746500FEF}" srcId="{988250E1-7F64-4028-94DF-E180B8FE31EB}" destId="{B9F35C69-FF1A-4ECA-9C82-6108C336CD08}" srcOrd="2" destOrd="0" parTransId="{B8503F3B-F305-415E-9CC1-078A11504295}" sibTransId="{F1D515DD-1E1A-4F5B-9001-E3E7D7029C6F}"/>
    <dgm:cxn modelId="{6DD9E31F-1915-4901-8449-2DF042873728}" type="presOf" srcId="{E87FD93B-4F02-43AA-89C5-C312D7A107D8}" destId="{F71050DD-B765-4C13-B714-21DEB7BB227A}" srcOrd="0" destOrd="0" presId="urn:microsoft.com/office/officeart/2005/8/layout/hierarchy3"/>
    <dgm:cxn modelId="{93CA1128-0165-43BC-A3D4-278E2391EE75}" srcId="{E87FD93B-4F02-43AA-89C5-C312D7A107D8}" destId="{988250E1-7F64-4028-94DF-E180B8FE31EB}" srcOrd="0" destOrd="0" parTransId="{49C264BD-B768-4841-8253-FDD9354F5249}" sibTransId="{F94678E2-3AED-4C4E-884E-8E4D720DA384}"/>
    <dgm:cxn modelId="{6E368C3F-B7CD-4CF8-8F0E-9406D66C0A70}" type="presOf" srcId="{679C6619-F4F9-4BF9-A33C-11DB3D14DDC0}" destId="{E0DFD741-9DE8-4858-88D2-B677D9A33498}" srcOrd="0" destOrd="0" presId="urn:microsoft.com/office/officeart/2005/8/layout/hierarchy3"/>
    <dgm:cxn modelId="{ACC2A93F-059C-4810-8827-FDDF28B593E4}" type="presOf" srcId="{0DF522EE-7BD8-4648-A584-9B824B284A4C}" destId="{C51D3014-57B2-4A9A-9578-9931484D2F6E}" srcOrd="0" destOrd="0" presId="urn:microsoft.com/office/officeart/2005/8/layout/hierarchy3"/>
    <dgm:cxn modelId="{3D0BD34C-5B0D-44BE-BC90-769D6677BDF3}" type="presOf" srcId="{D3C58CDB-B7FF-4411-94F2-63A5861FF89C}" destId="{E489E60C-C826-4806-98E2-0BEB576EFB3E}" srcOrd="0" destOrd="0" presId="urn:microsoft.com/office/officeart/2005/8/layout/hierarchy3"/>
    <dgm:cxn modelId="{BC592D7A-EB8E-4D53-BE68-E42F36F49680}" srcId="{988250E1-7F64-4028-94DF-E180B8FE31EB}" destId="{D3C58CDB-B7FF-4411-94F2-63A5861FF89C}" srcOrd="0" destOrd="0" parTransId="{679C6619-F4F9-4BF9-A33C-11DB3D14DDC0}" sibTransId="{4607C96C-3120-43E0-9E89-24EC7A4049F4}"/>
    <dgm:cxn modelId="{4D9F7D88-B81D-49C7-9934-B211967E5155}" srcId="{988250E1-7F64-4028-94DF-E180B8FE31EB}" destId="{0DF522EE-7BD8-4648-A584-9B824B284A4C}" srcOrd="1" destOrd="0" parTransId="{56C27FAC-58E8-45F2-8BD4-8A824654C7A5}" sibTransId="{A7E2A0A7-E2A6-404E-BEE6-F81D7F130553}"/>
    <dgm:cxn modelId="{A52F7D94-D2C7-4ADD-922A-6C9213187547}" type="presOf" srcId="{988250E1-7F64-4028-94DF-E180B8FE31EB}" destId="{CD6DF44F-7094-4BEE-8CC0-699014ECD2D2}" srcOrd="1" destOrd="0" presId="urn:microsoft.com/office/officeart/2005/8/layout/hierarchy3"/>
    <dgm:cxn modelId="{74A69DD5-06F3-481B-A040-B89494E7852A}" type="presOf" srcId="{56C27FAC-58E8-45F2-8BD4-8A824654C7A5}" destId="{895E2DE7-A6CF-452A-969B-29640B0AD3E4}" srcOrd="0" destOrd="0" presId="urn:microsoft.com/office/officeart/2005/8/layout/hierarchy3"/>
    <dgm:cxn modelId="{8C95CFD6-A51C-428A-ABA6-778F91B60F4E}" type="presOf" srcId="{B9F35C69-FF1A-4ECA-9C82-6108C336CD08}" destId="{B71E790C-AEA6-42EC-A623-8D6B81309D65}" srcOrd="0" destOrd="0" presId="urn:microsoft.com/office/officeart/2005/8/layout/hierarchy3"/>
    <dgm:cxn modelId="{90B040F0-53A4-4844-81B2-2EFE11E00341}" type="presOf" srcId="{B8503F3B-F305-415E-9CC1-078A11504295}" destId="{D75B5084-F04F-439E-9188-52E13D8ECC04}" srcOrd="0" destOrd="0" presId="urn:microsoft.com/office/officeart/2005/8/layout/hierarchy3"/>
    <dgm:cxn modelId="{5A4E24C7-A22C-4543-ABBA-89E0140A7553}" type="presParOf" srcId="{F71050DD-B765-4C13-B714-21DEB7BB227A}" destId="{2D17962D-680F-478D-B49D-E2204DC30010}" srcOrd="0" destOrd="0" presId="urn:microsoft.com/office/officeart/2005/8/layout/hierarchy3"/>
    <dgm:cxn modelId="{E40EC877-4FBF-421C-8A6A-F0F3BC88B49F}" type="presParOf" srcId="{2D17962D-680F-478D-B49D-E2204DC30010}" destId="{B2913E02-9D21-47C0-98C8-B884DF883A2A}" srcOrd="0" destOrd="0" presId="urn:microsoft.com/office/officeart/2005/8/layout/hierarchy3"/>
    <dgm:cxn modelId="{2AA6C0A4-BD6B-40FD-99E8-6D79C6FEBEB9}" type="presParOf" srcId="{B2913E02-9D21-47C0-98C8-B884DF883A2A}" destId="{EAB2028C-6F23-4D07-83CB-7242647DBCE8}" srcOrd="0" destOrd="0" presId="urn:microsoft.com/office/officeart/2005/8/layout/hierarchy3"/>
    <dgm:cxn modelId="{ACF99DCF-CAE7-494D-A7CD-7C914A55AF58}" type="presParOf" srcId="{B2913E02-9D21-47C0-98C8-B884DF883A2A}" destId="{CD6DF44F-7094-4BEE-8CC0-699014ECD2D2}" srcOrd="1" destOrd="0" presId="urn:microsoft.com/office/officeart/2005/8/layout/hierarchy3"/>
    <dgm:cxn modelId="{DAE91C85-34B5-4A46-BAED-E8AA83267C04}" type="presParOf" srcId="{2D17962D-680F-478D-B49D-E2204DC30010}" destId="{D02107CC-DC33-4224-9C6C-3F1F1CAB0865}" srcOrd="1" destOrd="0" presId="urn:microsoft.com/office/officeart/2005/8/layout/hierarchy3"/>
    <dgm:cxn modelId="{B5CF3243-7335-4DF8-9288-3BFE2D1B0019}" type="presParOf" srcId="{D02107CC-DC33-4224-9C6C-3F1F1CAB0865}" destId="{E0DFD741-9DE8-4858-88D2-B677D9A33498}" srcOrd="0" destOrd="0" presId="urn:microsoft.com/office/officeart/2005/8/layout/hierarchy3"/>
    <dgm:cxn modelId="{8A4D081B-9DEB-42EE-8765-992CA9BCB892}" type="presParOf" srcId="{D02107CC-DC33-4224-9C6C-3F1F1CAB0865}" destId="{E489E60C-C826-4806-98E2-0BEB576EFB3E}" srcOrd="1" destOrd="0" presId="urn:microsoft.com/office/officeart/2005/8/layout/hierarchy3"/>
    <dgm:cxn modelId="{970BF5DA-9460-407B-98F0-BF327DDE9E90}" type="presParOf" srcId="{D02107CC-DC33-4224-9C6C-3F1F1CAB0865}" destId="{895E2DE7-A6CF-452A-969B-29640B0AD3E4}" srcOrd="2" destOrd="0" presId="urn:microsoft.com/office/officeart/2005/8/layout/hierarchy3"/>
    <dgm:cxn modelId="{1D2AE5F4-2EA3-4402-8991-B41CFBE2CB2B}" type="presParOf" srcId="{D02107CC-DC33-4224-9C6C-3F1F1CAB0865}" destId="{C51D3014-57B2-4A9A-9578-9931484D2F6E}" srcOrd="3" destOrd="0" presId="urn:microsoft.com/office/officeart/2005/8/layout/hierarchy3"/>
    <dgm:cxn modelId="{003F7C4D-F85C-41D9-9DA8-8C32E0AF2D7A}" type="presParOf" srcId="{D02107CC-DC33-4224-9C6C-3F1F1CAB0865}" destId="{D75B5084-F04F-439E-9188-52E13D8ECC04}" srcOrd="4" destOrd="0" presId="urn:microsoft.com/office/officeart/2005/8/layout/hierarchy3"/>
    <dgm:cxn modelId="{2F6E2DC6-3E1D-4096-9C59-8A2D15C2D60C}" type="presParOf" srcId="{D02107CC-DC33-4224-9C6C-3F1F1CAB0865}" destId="{B71E790C-AEA6-42EC-A623-8D6B81309D6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EBE6B9-878D-4999-B5C1-9543383B8BC5}"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IN"/>
        </a:p>
      </dgm:t>
    </dgm:pt>
    <dgm:pt modelId="{0605033E-EEF3-4154-874C-8451C6C3A6ED}">
      <dgm:prSet custT="1"/>
      <dgm:spPr/>
      <dgm:t>
        <a:bodyPr/>
        <a:lstStyle/>
        <a:p>
          <a:r>
            <a:rPr lang="en-US" sz="1600" b="1" i="0" dirty="0">
              <a:solidFill>
                <a:schemeClr val="tx1"/>
              </a:solidFill>
            </a:rPr>
            <a:t>AI in Hiring Processes</a:t>
          </a:r>
          <a:endParaRPr lang="en-IN" sz="1600" dirty="0">
            <a:solidFill>
              <a:schemeClr val="tx1"/>
            </a:solidFill>
          </a:endParaRPr>
        </a:p>
      </dgm:t>
    </dgm:pt>
    <dgm:pt modelId="{EAA580A2-DD7C-4C4C-BA69-5FDC4DFFFD0A}" type="parTrans" cxnId="{8DDE2C8C-2C2D-47A9-A0C3-90D1EB430437}">
      <dgm:prSet/>
      <dgm:spPr/>
      <dgm:t>
        <a:bodyPr/>
        <a:lstStyle/>
        <a:p>
          <a:endParaRPr lang="en-IN" sz="1600">
            <a:solidFill>
              <a:schemeClr val="tx1"/>
            </a:solidFill>
          </a:endParaRPr>
        </a:p>
      </dgm:t>
    </dgm:pt>
    <dgm:pt modelId="{6567CE36-0BEF-4E1B-A1B1-D6C329D732AB}" type="sibTrans" cxnId="{8DDE2C8C-2C2D-47A9-A0C3-90D1EB430437}">
      <dgm:prSet/>
      <dgm:spPr/>
      <dgm:t>
        <a:bodyPr/>
        <a:lstStyle/>
        <a:p>
          <a:endParaRPr lang="en-IN" sz="1600">
            <a:solidFill>
              <a:schemeClr val="tx1"/>
            </a:solidFill>
          </a:endParaRPr>
        </a:p>
      </dgm:t>
    </dgm:pt>
    <dgm:pt modelId="{05A963CC-BE69-4218-B0A2-1D26AEB181AA}">
      <dgm:prSet custT="1"/>
      <dgm:spPr/>
      <dgm:t>
        <a:bodyPr/>
        <a:lstStyle/>
        <a:p>
          <a:r>
            <a:rPr lang="en-US" sz="1600" b="0" i="0" dirty="0">
              <a:solidFill>
                <a:schemeClr val="tx1"/>
              </a:solidFill>
            </a:rPr>
            <a:t>AI should not discriminate against candidates based on protected characteristics (e.g., gender, race).</a:t>
          </a:r>
          <a:endParaRPr lang="en-IN" sz="1600" dirty="0">
            <a:solidFill>
              <a:schemeClr val="tx1"/>
            </a:solidFill>
          </a:endParaRPr>
        </a:p>
      </dgm:t>
    </dgm:pt>
    <dgm:pt modelId="{291B7B73-0993-40F2-860C-701BEDA540BB}" type="parTrans" cxnId="{E4608564-8F24-4AA7-96C2-863974D136B8}">
      <dgm:prSet/>
      <dgm:spPr/>
      <dgm:t>
        <a:bodyPr/>
        <a:lstStyle/>
        <a:p>
          <a:endParaRPr lang="en-IN" sz="1600">
            <a:solidFill>
              <a:schemeClr val="tx1"/>
            </a:solidFill>
          </a:endParaRPr>
        </a:p>
      </dgm:t>
    </dgm:pt>
    <dgm:pt modelId="{89647C44-FFBB-44AF-B959-7359B7DCAF6F}" type="sibTrans" cxnId="{E4608564-8F24-4AA7-96C2-863974D136B8}">
      <dgm:prSet/>
      <dgm:spPr/>
      <dgm:t>
        <a:bodyPr/>
        <a:lstStyle/>
        <a:p>
          <a:endParaRPr lang="en-IN" sz="1600">
            <a:solidFill>
              <a:schemeClr val="tx1"/>
            </a:solidFill>
          </a:endParaRPr>
        </a:p>
      </dgm:t>
    </dgm:pt>
    <dgm:pt modelId="{53CE2CD6-889F-4B2A-BF07-A0799AE7061C}">
      <dgm:prSet custT="1"/>
      <dgm:spPr/>
      <dgm:t>
        <a:bodyPr/>
        <a:lstStyle/>
        <a:p>
          <a:r>
            <a:rPr lang="en-US" sz="1600" b="0" i="0" dirty="0">
              <a:solidFill>
                <a:schemeClr val="tx1"/>
              </a:solidFill>
            </a:rPr>
            <a:t>Training AI on diverse datasets helps avoid biased outcomes.</a:t>
          </a:r>
          <a:endParaRPr lang="en-IN" sz="1600" dirty="0">
            <a:solidFill>
              <a:schemeClr val="tx1"/>
            </a:solidFill>
          </a:endParaRPr>
        </a:p>
      </dgm:t>
    </dgm:pt>
    <dgm:pt modelId="{9119C6BD-AB2C-44CF-8970-FC0EC56556B0}" type="parTrans" cxnId="{090847E1-E7A1-4E81-B130-6B387C1148DD}">
      <dgm:prSet/>
      <dgm:spPr/>
      <dgm:t>
        <a:bodyPr/>
        <a:lstStyle/>
        <a:p>
          <a:endParaRPr lang="en-IN" sz="1600">
            <a:solidFill>
              <a:schemeClr val="tx1"/>
            </a:solidFill>
          </a:endParaRPr>
        </a:p>
      </dgm:t>
    </dgm:pt>
    <dgm:pt modelId="{62C27BD7-3320-4349-823A-D6B9AFEDF0CC}" type="sibTrans" cxnId="{090847E1-E7A1-4E81-B130-6B387C1148DD}">
      <dgm:prSet/>
      <dgm:spPr/>
      <dgm:t>
        <a:bodyPr/>
        <a:lstStyle/>
        <a:p>
          <a:endParaRPr lang="en-IN" sz="1600">
            <a:solidFill>
              <a:schemeClr val="tx1"/>
            </a:solidFill>
          </a:endParaRPr>
        </a:p>
      </dgm:t>
    </dgm:pt>
    <dgm:pt modelId="{5F3FF97E-F7EB-4266-BD10-D60A66468E8A}">
      <dgm:prSet custT="1"/>
      <dgm:spPr/>
      <dgm:t>
        <a:bodyPr/>
        <a:lstStyle/>
        <a:p>
          <a:r>
            <a:rPr lang="en-US" sz="1600" b="0" i="0" dirty="0">
              <a:solidFill>
                <a:schemeClr val="tx1"/>
              </a:solidFill>
            </a:rPr>
            <a:t>Regular monitoring is essential to detect and correct bias in AI systems.</a:t>
          </a:r>
          <a:endParaRPr lang="en-IN" sz="1600" dirty="0">
            <a:solidFill>
              <a:schemeClr val="tx1"/>
            </a:solidFill>
          </a:endParaRPr>
        </a:p>
      </dgm:t>
    </dgm:pt>
    <dgm:pt modelId="{344F1483-E3DE-415E-8B0F-2949A60A0549}" type="parTrans" cxnId="{ADF1E981-4780-4BA7-B0BF-5F699954E5EB}">
      <dgm:prSet/>
      <dgm:spPr/>
      <dgm:t>
        <a:bodyPr/>
        <a:lstStyle/>
        <a:p>
          <a:endParaRPr lang="en-IN" sz="1600">
            <a:solidFill>
              <a:schemeClr val="tx1"/>
            </a:solidFill>
          </a:endParaRPr>
        </a:p>
      </dgm:t>
    </dgm:pt>
    <dgm:pt modelId="{C824295A-EC9F-4804-8B66-325E569A8E22}" type="sibTrans" cxnId="{ADF1E981-4780-4BA7-B0BF-5F699954E5EB}">
      <dgm:prSet/>
      <dgm:spPr/>
      <dgm:t>
        <a:bodyPr/>
        <a:lstStyle/>
        <a:p>
          <a:endParaRPr lang="en-IN" sz="1600">
            <a:solidFill>
              <a:schemeClr val="tx1"/>
            </a:solidFill>
          </a:endParaRPr>
        </a:p>
      </dgm:t>
    </dgm:pt>
    <dgm:pt modelId="{A25FC2A0-F6E5-4FE0-B615-183A361DCCDD}" type="pres">
      <dgm:prSet presAssocID="{A3EBE6B9-878D-4999-B5C1-9543383B8BC5}" presName="diagram" presStyleCnt="0">
        <dgm:presLayoutVars>
          <dgm:chPref val="1"/>
          <dgm:dir/>
          <dgm:animOne val="branch"/>
          <dgm:animLvl val="lvl"/>
          <dgm:resizeHandles/>
        </dgm:presLayoutVars>
      </dgm:prSet>
      <dgm:spPr/>
    </dgm:pt>
    <dgm:pt modelId="{83D300D7-0B63-473F-AD89-7A95B6F473E6}" type="pres">
      <dgm:prSet presAssocID="{0605033E-EEF3-4154-874C-8451C6C3A6ED}" presName="root" presStyleCnt="0"/>
      <dgm:spPr/>
    </dgm:pt>
    <dgm:pt modelId="{74F0FC45-BACA-4FE0-BF8B-034519B22895}" type="pres">
      <dgm:prSet presAssocID="{0605033E-EEF3-4154-874C-8451C6C3A6ED}" presName="rootComposite" presStyleCnt="0"/>
      <dgm:spPr/>
    </dgm:pt>
    <dgm:pt modelId="{12899E8F-D24A-4DB4-B109-FCE7BD6D11E5}" type="pres">
      <dgm:prSet presAssocID="{0605033E-EEF3-4154-874C-8451C6C3A6ED}" presName="rootText" presStyleLbl="node1" presStyleIdx="0" presStyleCnt="1" custScaleX="642319"/>
      <dgm:spPr/>
    </dgm:pt>
    <dgm:pt modelId="{3B2555C6-E083-40E4-897C-0DC87659FE0C}" type="pres">
      <dgm:prSet presAssocID="{0605033E-EEF3-4154-874C-8451C6C3A6ED}" presName="rootConnector" presStyleLbl="node1" presStyleIdx="0" presStyleCnt="1"/>
      <dgm:spPr/>
    </dgm:pt>
    <dgm:pt modelId="{16851462-F71C-4223-9EDA-BEFAD9C34E7C}" type="pres">
      <dgm:prSet presAssocID="{0605033E-EEF3-4154-874C-8451C6C3A6ED}" presName="childShape" presStyleCnt="0"/>
      <dgm:spPr/>
    </dgm:pt>
    <dgm:pt modelId="{AB667EFB-7100-459B-83E4-F23DE6D78E23}" type="pres">
      <dgm:prSet presAssocID="{291B7B73-0993-40F2-860C-701BEDA540BB}" presName="Name13" presStyleLbl="parChTrans1D2" presStyleIdx="0" presStyleCnt="3" custSzX="587336"/>
      <dgm:spPr/>
    </dgm:pt>
    <dgm:pt modelId="{079836F3-8F93-4B7E-ADD3-E9917D413760}" type="pres">
      <dgm:prSet presAssocID="{05A963CC-BE69-4218-B0A2-1D26AEB181AA}" presName="childText" presStyleLbl="bgAcc1" presStyleIdx="0" presStyleCnt="3" custScaleX="642319">
        <dgm:presLayoutVars>
          <dgm:bulletEnabled val="1"/>
        </dgm:presLayoutVars>
      </dgm:prSet>
      <dgm:spPr/>
    </dgm:pt>
    <dgm:pt modelId="{494CDB6E-88D7-48F8-9331-40DC80B4F13B}" type="pres">
      <dgm:prSet presAssocID="{9119C6BD-AB2C-44CF-8970-FC0EC56556B0}" presName="Name13" presStyleLbl="parChTrans1D2" presStyleIdx="1" presStyleCnt="3" custSzX="587336"/>
      <dgm:spPr/>
    </dgm:pt>
    <dgm:pt modelId="{9C65C546-8304-427D-8A54-71F40FE24965}" type="pres">
      <dgm:prSet presAssocID="{53CE2CD6-889F-4B2A-BF07-A0799AE7061C}" presName="childText" presStyleLbl="bgAcc1" presStyleIdx="1" presStyleCnt="3" custScaleX="642319">
        <dgm:presLayoutVars>
          <dgm:bulletEnabled val="1"/>
        </dgm:presLayoutVars>
      </dgm:prSet>
      <dgm:spPr/>
    </dgm:pt>
    <dgm:pt modelId="{017E1302-0433-481C-8DB6-7E2907150FD1}" type="pres">
      <dgm:prSet presAssocID="{344F1483-E3DE-415E-8B0F-2949A60A0549}" presName="Name13" presStyleLbl="parChTrans1D2" presStyleIdx="2" presStyleCnt="3" custSzX="587336"/>
      <dgm:spPr/>
    </dgm:pt>
    <dgm:pt modelId="{16C24525-9D57-4A10-8A11-FE1AD99345B2}" type="pres">
      <dgm:prSet presAssocID="{5F3FF97E-F7EB-4266-BD10-D60A66468E8A}" presName="childText" presStyleLbl="bgAcc1" presStyleIdx="2" presStyleCnt="3" custScaleX="642319">
        <dgm:presLayoutVars>
          <dgm:bulletEnabled val="1"/>
        </dgm:presLayoutVars>
      </dgm:prSet>
      <dgm:spPr/>
    </dgm:pt>
  </dgm:ptLst>
  <dgm:cxnLst>
    <dgm:cxn modelId="{90A4D83E-DE07-4EA2-A1CA-77B5EF8CAE86}" type="presOf" srcId="{0605033E-EEF3-4154-874C-8451C6C3A6ED}" destId="{3B2555C6-E083-40E4-897C-0DC87659FE0C}" srcOrd="1" destOrd="0" presId="urn:microsoft.com/office/officeart/2005/8/layout/hierarchy3"/>
    <dgm:cxn modelId="{E4608564-8F24-4AA7-96C2-863974D136B8}" srcId="{0605033E-EEF3-4154-874C-8451C6C3A6ED}" destId="{05A963CC-BE69-4218-B0A2-1D26AEB181AA}" srcOrd="0" destOrd="0" parTransId="{291B7B73-0993-40F2-860C-701BEDA540BB}" sibTransId="{89647C44-FFBB-44AF-B959-7359B7DCAF6F}"/>
    <dgm:cxn modelId="{52E36676-766B-4B3D-A077-51BA51715D7D}" type="presOf" srcId="{05A963CC-BE69-4218-B0A2-1D26AEB181AA}" destId="{079836F3-8F93-4B7E-ADD3-E9917D413760}" srcOrd="0" destOrd="0" presId="urn:microsoft.com/office/officeart/2005/8/layout/hierarchy3"/>
    <dgm:cxn modelId="{20355076-2B29-40CF-8D2F-945484CE1541}" type="presOf" srcId="{9119C6BD-AB2C-44CF-8970-FC0EC56556B0}" destId="{494CDB6E-88D7-48F8-9331-40DC80B4F13B}" srcOrd="0" destOrd="0" presId="urn:microsoft.com/office/officeart/2005/8/layout/hierarchy3"/>
    <dgm:cxn modelId="{F34B4A7A-0AB7-40C9-8ACD-23067C1764E3}" type="presOf" srcId="{291B7B73-0993-40F2-860C-701BEDA540BB}" destId="{AB667EFB-7100-459B-83E4-F23DE6D78E23}" srcOrd="0" destOrd="0" presId="urn:microsoft.com/office/officeart/2005/8/layout/hierarchy3"/>
    <dgm:cxn modelId="{ADF1E981-4780-4BA7-B0BF-5F699954E5EB}" srcId="{0605033E-EEF3-4154-874C-8451C6C3A6ED}" destId="{5F3FF97E-F7EB-4266-BD10-D60A66468E8A}" srcOrd="2" destOrd="0" parTransId="{344F1483-E3DE-415E-8B0F-2949A60A0549}" sibTransId="{C824295A-EC9F-4804-8B66-325E569A8E22}"/>
    <dgm:cxn modelId="{8DDE2C8C-2C2D-47A9-A0C3-90D1EB430437}" srcId="{A3EBE6B9-878D-4999-B5C1-9543383B8BC5}" destId="{0605033E-EEF3-4154-874C-8451C6C3A6ED}" srcOrd="0" destOrd="0" parTransId="{EAA580A2-DD7C-4C4C-BA69-5FDC4DFFFD0A}" sibTransId="{6567CE36-0BEF-4E1B-A1B1-D6C329D732AB}"/>
    <dgm:cxn modelId="{633B0C8E-3075-4A9C-810C-5B1BDC8B9F02}" type="presOf" srcId="{5F3FF97E-F7EB-4266-BD10-D60A66468E8A}" destId="{16C24525-9D57-4A10-8A11-FE1AD99345B2}" srcOrd="0" destOrd="0" presId="urn:microsoft.com/office/officeart/2005/8/layout/hierarchy3"/>
    <dgm:cxn modelId="{D46E0A96-8A0E-4D50-AA0E-BCBCE3F78D20}" type="presOf" srcId="{344F1483-E3DE-415E-8B0F-2949A60A0549}" destId="{017E1302-0433-481C-8DB6-7E2907150FD1}" srcOrd="0" destOrd="0" presId="urn:microsoft.com/office/officeart/2005/8/layout/hierarchy3"/>
    <dgm:cxn modelId="{FBBFC0B7-D6F8-4170-A957-2ED94CA47EC1}" type="presOf" srcId="{0605033E-EEF3-4154-874C-8451C6C3A6ED}" destId="{12899E8F-D24A-4DB4-B109-FCE7BD6D11E5}" srcOrd="0" destOrd="0" presId="urn:microsoft.com/office/officeart/2005/8/layout/hierarchy3"/>
    <dgm:cxn modelId="{090847E1-E7A1-4E81-B130-6B387C1148DD}" srcId="{0605033E-EEF3-4154-874C-8451C6C3A6ED}" destId="{53CE2CD6-889F-4B2A-BF07-A0799AE7061C}" srcOrd="1" destOrd="0" parTransId="{9119C6BD-AB2C-44CF-8970-FC0EC56556B0}" sibTransId="{62C27BD7-3320-4349-823A-D6B9AFEDF0CC}"/>
    <dgm:cxn modelId="{27CCACE6-7E17-48AD-9751-7759386A6D71}" type="presOf" srcId="{A3EBE6B9-878D-4999-B5C1-9543383B8BC5}" destId="{A25FC2A0-F6E5-4FE0-B615-183A361DCCDD}" srcOrd="0" destOrd="0" presId="urn:microsoft.com/office/officeart/2005/8/layout/hierarchy3"/>
    <dgm:cxn modelId="{450947F7-15EA-40C7-8C53-EEEF2DE08EA6}" type="presOf" srcId="{53CE2CD6-889F-4B2A-BF07-A0799AE7061C}" destId="{9C65C546-8304-427D-8A54-71F40FE24965}" srcOrd="0" destOrd="0" presId="urn:microsoft.com/office/officeart/2005/8/layout/hierarchy3"/>
    <dgm:cxn modelId="{977BE033-EAE0-47A3-B486-40F08F730813}" type="presParOf" srcId="{A25FC2A0-F6E5-4FE0-B615-183A361DCCDD}" destId="{83D300D7-0B63-473F-AD89-7A95B6F473E6}" srcOrd="0" destOrd="0" presId="urn:microsoft.com/office/officeart/2005/8/layout/hierarchy3"/>
    <dgm:cxn modelId="{5F54E8F9-53A0-4995-B6B1-426B2D9D85C6}" type="presParOf" srcId="{83D300D7-0B63-473F-AD89-7A95B6F473E6}" destId="{74F0FC45-BACA-4FE0-BF8B-034519B22895}" srcOrd="0" destOrd="0" presId="urn:microsoft.com/office/officeart/2005/8/layout/hierarchy3"/>
    <dgm:cxn modelId="{288D82B6-793A-4E35-882D-A6F72FA081A5}" type="presParOf" srcId="{74F0FC45-BACA-4FE0-BF8B-034519B22895}" destId="{12899E8F-D24A-4DB4-B109-FCE7BD6D11E5}" srcOrd="0" destOrd="0" presId="urn:microsoft.com/office/officeart/2005/8/layout/hierarchy3"/>
    <dgm:cxn modelId="{A8B65F8A-58DE-41D5-8833-EADB21E13CAB}" type="presParOf" srcId="{74F0FC45-BACA-4FE0-BF8B-034519B22895}" destId="{3B2555C6-E083-40E4-897C-0DC87659FE0C}" srcOrd="1" destOrd="0" presId="urn:microsoft.com/office/officeart/2005/8/layout/hierarchy3"/>
    <dgm:cxn modelId="{7878E090-200A-482C-942C-021A8CCE24B6}" type="presParOf" srcId="{83D300D7-0B63-473F-AD89-7A95B6F473E6}" destId="{16851462-F71C-4223-9EDA-BEFAD9C34E7C}" srcOrd="1" destOrd="0" presId="urn:microsoft.com/office/officeart/2005/8/layout/hierarchy3"/>
    <dgm:cxn modelId="{712076B3-D417-48AE-A90F-1B1267F761BF}" type="presParOf" srcId="{16851462-F71C-4223-9EDA-BEFAD9C34E7C}" destId="{AB667EFB-7100-459B-83E4-F23DE6D78E23}" srcOrd="0" destOrd="0" presId="urn:microsoft.com/office/officeart/2005/8/layout/hierarchy3"/>
    <dgm:cxn modelId="{818B705C-C504-468B-8719-24F09D2456D7}" type="presParOf" srcId="{16851462-F71C-4223-9EDA-BEFAD9C34E7C}" destId="{079836F3-8F93-4B7E-ADD3-E9917D413760}" srcOrd="1" destOrd="0" presId="urn:microsoft.com/office/officeart/2005/8/layout/hierarchy3"/>
    <dgm:cxn modelId="{085752C3-62F6-41E8-952B-15BED6F6624B}" type="presParOf" srcId="{16851462-F71C-4223-9EDA-BEFAD9C34E7C}" destId="{494CDB6E-88D7-48F8-9331-40DC80B4F13B}" srcOrd="2" destOrd="0" presId="urn:microsoft.com/office/officeart/2005/8/layout/hierarchy3"/>
    <dgm:cxn modelId="{DDD78D81-6A61-4A29-A545-00E661546204}" type="presParOf" srcId="{16851462-F71C-4223-9EDA-BEFAD9C34E7C}" destId="{9C65C546-8304-427D-8A54-71F40FE24965}" srcOrd="3" destOrd="0" presId="urn:microsoft.com/office/officeart/2005/8/layout/hierarchy3"/>
    <dgm:cxn modelId="{5B4B2A38-DC5F-4F23-A748-A46F698913B9}" type="presParOf" srcId="{16851462-F71C-4223-9EDA-BEFAD9C34E7C}" destId="{017E1302-0433-481C-8DB6-7E2907150FD1}" srcOrd="4" destOrd="0" presId="urn:microsoft.com/office/officeart/2005/8/layout/hierarchy3"/>
    <dgm:cxn modelId="{09DD834D-EAD0-46D8-BA0E-BCD8A615485B}" type="presParOf" srcId="{16851462-F71C-4223-9EDA-BEFAD9C34E7C}" destId="{16C24525-9D57-4A10-8A11-FE1AD99345B2}"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61054A-DDD2-48E8-8A96-D855C8FFBC3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0009805B-0073-4ABE-B9F5-710F05E67E4C}">
      <dgm:prSet custT="1"/>
      <dgm:spPr/>
      <dgm:t>
        <a:bodyPr/>
        <a:lstStyle/>
        <a:p>
          <a:r>
            <a:rPr lang="en-US" sz="1600" b="1" i="0" dirty="0">
              <a:solidFill>
                <a:schemeClr val="tx1"/>
              </a:solidFill>
            </a:rPr>
            <a:t>Addressing AI’s Environmental Impact</a:t>
          </a:r>
          <a:endParaRPr lang="en-IN" sz="1600" dirty="0">
            <a:solidFill>
              <a:schemeClr val="tx1"/>
            </a:solidFill>
          </a:endParaRPr>
        </a:p>
      </dgm:t>
    </dgm:pt>
    <dgm:pt modelId="{0D80AED9-A987-4131-A79F-ACBBE72A816A}" type="parTrans" cxnId="{50490EFA-215D-458A-96EE-7A18140213DB}">
      <dgm:prSet/>
      <dgm:spPr/>
      <dgm:t>
        <a:bodyPr/>
        <a:lstStyle/>
        <a:p>
          <a:endParaRPr lang="en-IN" sz="1600"/>
        </a:p>
      </dgm:t>
    </dgm:pt>
    <dgm:pt modelId="{65E3B83A-8E6D-4F42-B89A-4DF13704370F}" type="sibTrans" cxnId="{50490EFA-215D-458A-96EE-7A18140213DB}">
      <dgm:prSet/>
      <dgm:spPr/>
      <dgm:t>
        <a:bodyPr/>
        <a:lstStyle/>
        <a:p>
          <a:endParaRPr lang="en-IN" sz="1600"/>
        </a:p>
      </dgm:t>
    </dgm:pt>
    <dgm:pt modelId="{C38802C9-88BB-4D91-922B-57FB8CE1B83D}">
      <dgm:prSet custT="1"/>
      <dgm:spPr/>
      <dgm:t>
        <a:bodyPr/>
        <a:lstStyle/>
        <a:p>
          <a:r>
            <a:rPr lang="en-US" sz="1600" b="0" i="0" dirty="0">
              <a:solidFill>
                <a:schemeClr val="tx1"/>
              </a:solidFill>
            </a:rPr>
            <a:t>Develop </a:t>
          </a:r>
          <a:r>
            <a:rPr lang="en-US" sz="1600" b="1" i="0" dirty="0">
              <a:solidFill>
                <a:schemeClr val="tx1"/>
              </a:solidFill>
            </a:rPr>
            <a:t>energy-efficient AI models</a:t>
          </a:r>
          <a:r>
            <a:rPr lang="en-US" sz="1600" b="0" i="0" dirty="0">
              <a:solidFill>
                <a:schemeClr val="tx1"/>
              </a:solidFill>
            </a:rPr>
            <a:t> and algorithms to reduce environmental footprint.</a:t>
          </a:r>
          <a:endParaRPr lang="en-IN" sz="1600" dirty="0">
            <a:solidFill>
              <a:schemeClr val="tx1"/>
            </a:solidFill>
          </a:endParaRPr>
        </a:p>
      </dgm:t>
    </dgm:pt>
    <dgm:pt modelId="{0BEB6E4C-4C3B-4FDD-B2FB-B9E4B2BF75CA}" type="parTrans" cxnId="{387C22E7-2BAF-4E21-9FC8-6A033C463BB0}">
      <dgm:prSet/>
      <dgm:spPr/>
      <dgm:t>
        <a:bodyPr/>
        <a:lstStyle/>
        <a:p>
          <a:endParaRPr lang="en-IN" sz="1600">
            <a:solidFill>
              <a:schemeClr val="tx1"/>
            </a:solidFill>
          </a:endParaRPr>
        </a:p>
      </dgm:t>
    </dgm:pt>
    <dgm:pt modelId="{802BE041-DFFF-48DD-8314-E1148F5B2DFB}" type="sibTrans" cxnId="{387C22E7-2BAF-4E21-9FC8-6A033C463BB0}">
      <dgm:prSet/>
      <dgm:spPr/>
      <dgm:t>
        <a:bodyPr/>
        <a:lstStyle/>
        <a:p>
          <a:endParaRPr lang="en-IN" sz="1600"/>
        </a:p>
      </dgm:t>
    </dgm:pt>
    <dgm:pt modelId="{0B9E48B0-2041-494C-B46C-57C913901BC6}">
      <dgm:prSet custT="1"/>
      <dgm:spPr/>
      <dgm:t>
        <a:bodyPr/>
        <a:lstStyle/>
        <a:p>
          <a:r>
            <a:rPr lang="en-US" sz="1600" b="0" i="0" dirty="0">
              <a:solidFill>
                <a:schemeClr val="tx1"/>
              </a:solidFill>
            </a:rPr>
            <a:t>Consider the </a:t>
          </a:r>
          <a:r>
            <a:rPr lang="en-US" sz="1600" b="1" i="0" dirty="0">
              <a:solidFill>
                <a:schemeClr val="tx1"/>
              </a:solidFill>
            </a:rPr>
            <a:t>social implications</a:t>
          </a:r>
          <a:r>
            <a:rPr lang="en-US" sz="1600" b="0" i="0" dirty="0">
              <a:solidFill>
                <a:schemeClr val="tx1"/>
              </a:solidFill>
            </a:rPr>
            <a:t> of AI and ensure it benefits society.</a:t>
          </a:r>
          <a:endParaRPr lang="en-IN" sz="1600" dirty="0">
            <a:solidFill>
              <a:schemeClr val="tx1"/>
            </a:solidFill>
          </a:endParaRPr>
        </a:p>
      </dgm:t>
    </dgm:pt>
    <dgm:pt modelId="{7227D478-5813-4967-984B-6A353101D95B}" type="parTrans" cxnId="{BF17E840-41AB-4F79-B0FB-9B43FC31576F}">
      <dgm:prSet/>
      <dgm:spPr/>
      <dgm:t>
        <a:bodyPr/>
        <a:lstStyle/>
        <a:p>
          <a:endParaRPr lang="en-IN" sz="1600">
            <a:solidFill>
              <a:schemeClr val="tx1"/>
            </a:solidFill>
          </a:endParaRPr>
        </a:p>
      </dgm:t>
    </dgm:pt>
    <dgm:pt modelId="{47218F6D-D389-423D-8996-D3F64D19C42F}" type="sibTrans" cxnId="{BF17E840-41AB-4F79-B0FB-9B43FC31576F}">
      <dgm:prSet/>
      <dgm:spPr/>
      <dgm:t>
        <a:bodyPr/>
        <a:lstStyle/>
        <a:p>
          <a:endParaRPr lang="en-IN" sz="1600"/>
        </a:p>
      </dgm:t>
    </dgm:pt>
    <dgm:pt modelId="{8BACC742-B2E7-4423-B0EC-E92DB26482B6}">
      <dgm:prSet custT="1"/>
      <dgm:spPr/>
      <dgm:t>
        <a:bodyPr/>
        <a:lstStyle/>
        <a:p>
          <a:r>
            <a:rPr lang="en-US" sz="1600" b="0" i="0" dirty="0">
              <a:solidFill>
                <a:schemeClr val="tx1"/>
              </a:solidFill>
            </a:rPr>
            <a:t>Balance technological advancement with sustainability goals.</a:t>
          </a:r>
          <a:endParaRPr lang="en-IN" sz="1600" dirty="0">
            <a:solidFill>
              <a:schemeClr val="tx1"/>
            </a:solidFill>
          </a:endParaRPr>
        </a:p>
      </dgm:t>
    </dgm:pt>
    <dgm:pt modelId="{AD2921D5-FE44-4735-8746-07B5FF18F17F}" type="parTrans" cxnId="{6225AA06-2BD5-4915-B5F0-E788266037D1}">
      <dgm:prSet/>
      <dgm:spPr/>
      <dgm:t>
        <a:bodyPr/>
        <a:lstStyle/>
        <a:p>
          <a:endParaRPr lang="en-IN" sz="1600">
            <a:solidFill>
              <a:schemeClr val="tx1"/>
            </a:solidFill>
          </a:endParaRPr>
        </a:p>
      </dgm:t>
    </dgm:pt>
    <dgm:pt modelId="{69A4085F-B92A-4F00-BBDD-38A35BA6F406}" type="sibTrans" cxnId="{6225AA06-2BD5-4915-B5F0-E788266037D1}">
      <dgm:prSet/>
      <dgm:spPr/>
      <dgm:t>
        <a:bodyPr/>
        <a:lstStyle/>
        <a:p>
          <a:endParaRPr lang="en-IN" sz="1600"/>
        </a:p>
      </dgm:t>
    </dgm:pt>
    <dgm:pt modelId="{A24639F7-ACD3-4E56-94D0-2062B5006850}" type="pres">
      <dgm:prSet presAssocID="{5661054A-DDD2-48E8-8A96-D855C8FFBC3A}" presName="diagram" presStyleCnt="0">
        <dgm:presLayoutVars>
          <dgm:chPref val="1"/>
          <dgm:dir/>
          <dgm:animOne val="branch"/>
          <dgm:animLvl val="lvl"/>
          <dgm:resizeHandles/>
        </dgm:presLayoutVars>
      </dgm:prSet>
      <dgm:spPr/>
    </dgm:pt>
    <dgm:pt modelId="{4ACDF73D-EDF4-4818-8672-22DC01342263}" type="pres">
      <dgm:prSet presAssocID="{0009805B-0073-4ABE-B9F5-710F05E67E4C}" presName="root" presStyleCnt="0"/>
      <dgm:spPr/>
    </dgm:pt>
    <dgm:pt modelId="{8C4E6CDA-DD1A-48EB-9FC1-6AECBD9535DD}" type="pres">
      <dgm:prSet presAssocID="{0009805B-0073-4ABE-B9F5-710F05E67E4C}" presName="rootComposite" presStyleCnt="0"/>
      <dgm:spPr/>
    </dgm:pt>
    <dgm:pt modelId="{166636D7-9235-4D08-9F66-BE8145266DA9}" type="pres">
      <dgm:prSet presAssocID="{0009805B-0073-4ABE-B9F5-710F05E67E4C}" presName="rootText" presStyleLbl="node1" presStyleIdx="0" presStyleCnt="1" custScaleX="857801" custScaleY="200438"/>
      <dgm:spPr/>
    </dgm:pt>
    <dgm:pt modelId="{93AF4BCD-F50C-470B-8ECA-E986E32B69BD}" type="pres">
      <dgm:prSet presAssocID="{0009805B-0073-4ABE-B9F5-710F05E67E4C}" presName="rootConnector" presStyleLbl="node1" presStyleIdx="0" presStyleCnt="1"/>
      <dgm:spPr/>
    </dgm:pt>
    <dgm:pt modelId="{62798E60-0CEA-4C8A-BF70-3F9F701CB70F}" type="pres">
      <dgm:prSet presAssocID="{0009805B-0073-4ABE-B9F5-710F05E67E4C}" presName="childShape" presStyleCnt="0"/>
      <dgm:spPr/>
    </dgm:pt>
    <dgm:pt modelId="{CAD87366-510A-4A7D-A8EC-742F7269776E}" type="pres">
      <dgm:prSet presAssocID="{0BEB6E4C-4C3B-4FDD-B2FB-B9E4B2BF75CA}" presName="Name13" presStyleLbl="parChTrans1D2" presStyleIdx="0" presStyleCnt="3" custSzX="552158" custSzY="701957"/>
      <dgm:spPr/>
    </dgm:pt>
    <dgm:pt modelId="{4F1324D7-2699-487A-B14C-FD8D2A23182C}" type="pres">
      <dgm:prSet presAssocID="{C38802C9-88BB-4D91-922B-57FB8CE1B83D}" presName="childText" presStyleLbl="bgAcc1" presStyleIdx="0" presStyleCnt="3" custScaleX="882180" custScaleY="194370">
        <dgm:presLayoutVars>
          <dgm:bulletEnabled val="1"/>
        </dgm:presLayoutVars>
      </dgm:prSet>
      <dgm:spPr/>
    </dgm:pt>
    <dgm:pt modelId="{945B817B-BACA-4E6C-9BFE-D62EDF800124}" type="pres">
      <dgm:prSet presAssocID="{7227D478-5813-4967-984B-6A353101D95B}" presName="Name13" presStyleLbl="parChTrans1D2" presStyleIdx="1" presStyleCnt="3" custSzX="552158" custSzY="1871885"/>
      <dgm:spPr/>
    </dgm:pt>
    <dgm:pt modelId="{F548B4DF-2148-4113-9C0E-57A655588D31}" type="pres">
      <dgm:prSet presAssocID="{0B9E48B0-2041-494C-B46C-57C913901BC6}" presName="childText" presStyleLbl="bgAcc1" presStyleIdx="1" presStyleCnt="3" custScaleX="882180" custScaleY="194370">
        <dgm:presLayoutVars>
          <dgm:bulletEnabled val="1"/>
        </dgm:presLayoutVars>
      </dgm:prSet>
      <dgm:spPr/>
    </dgm:pt>
    <dgm:pt modelId="{CDA535AE-51F7-4CA1-A595-C0570AA58DAE}" type="pres">
      <dgm:prSet presAssocID="{AD2921D5-FE44-4735-8746-07B5FF18F17F}" presName="Name13" presStyleLbl="parChTrans1D2" presStyleIdx="2" presStyleCnt="3" custSzX="552158" custSzY="3041813"/>
      <dgm:spPr/>
    </dgm:pt>
    <dgm:pt modelId="{631B0DC0-065B-4F09-A75C-A996325E0FB4}" type="pres">
      <dgm:prSet presAssocID="{8BACC742-B2E7-4423-B0EC-E92DB26482B6}" presName="childText" presStyleLbl="bgAcc1" presStyleIdx="2" presStyleCnt="3" custScaleX="882180" custScaleY="194370">
        <dgm:presLayoutVars>
          <dgm:bulletEnabled val="1"/>
        </dgm:presLayoutVars>
      </dgm:prSet>
      <dgm:spPr/>
    </dgm:pt>
  </dgm:ptLst>
  <dgm:cxnLst>
    <dgm:cxn modelId="{6225AA06-2BD5-4915-B5F0-E788266037D1}" srcId="{0009805B-0073-4ABE-B9F5-710F05E67E4C}" destId="{8BACC742-B2E7-4423-B0EC-E92DB26482B6}" srcOrd="2" destOrd="0" parTransId="{AD2921D5-FE44-4735-8746-07B5FF18F17F}" sibTransId="{69A4085F-B92A-4F00-BBDD-38A35BA6F406}"/>
    <dgm:cxn modelId="{9C6B0E0F-B1F5-4F12-A77E-9CDF1073957C}" type="presOf" srcId="{0BEB6E4C-4C3B-4FDD-B2FB-B9E4B2BF75CA}" destId="{CAD87366-510A-4A7D-A8EC-742F7269776E}" srcOrd="0" destOrd="0" presId="urn:microsoft.com/office/officeart/2005/8/layout/hierarchy3"/>
    <dgm:cxn modelId="{942D7212-2810-47CB-812D-E9168A082222}" type="presOf" srcId="{5661054A-DDD2-48E8-8A96-D855C8FFBC3A}" destId="{A24639F7-ACD3-4E56-94D0-2062B5006850}" srcOrd="0" destOrd="0" presId="urn:microsoft.com/office/officeart/2005/8/layout/hierarchy3"/>
    <dgm:cxn modelId="{B0D4CC16-B5B8-4B91-A8E3-6AF9A505F362}" type="presOf" srcId="{0009805B-0073-4ABE-B9F5-710F05E67E4C}" destId="{166636D7-9235-4D08-9F66-BE8145266DA9}" srcOrd="0" destOrd="0" presId="urn:microsoft.com/office/officeart/2005/8/layout/hierarchy3"/>
    <dgm:cxn modelId="{9EEE4E1A-BCC1-46DD-86BD-283D5692FFEF}" type="presOf" srcId="{0009805B-0073-4ABE-B9F5-710F05E67E4C}" destId="{93AF4BCD-F50C-470B-8ECA-E986E32B69BD}" srcOrd="1" destOrd="0" presId="urn:microsoft.com/office/officeart/2005/8/layout/hierarchy3"/>
    <dgm:cxn modelId="{A614311F-60B9-44A6-8F70-F3F54AAF2788}" type="presOf" srcId="{7227D478-5813-4967-984B-6A353101D95B}" destId="{945B817B-BACA-4E6C-9BFE-D62EDF800124}" srcOrd="0" destOrd="0" presId="urn:microsoft.com/office/officeart/2005/8/layout/hierarchy3"/>
    <dgm:cxn modelId="{BF17E840-41AB-4F79-B0FB-9B43FC31576F}" srcId="{0009805B-0073-4ABE-B9F5-710F05E67E4C}" destId="{0B9E48B0-2041-494C-B46C-57C913901BC6}" srcOrd="1" destOrd="0" parTransId="{7227D478-5813-4967-984B-6A353101D95B}" sibTransId="{47218F6D-D389-423D-8996-D3F64D19C42F}"/>
    <dgm:cxn modelId="{EC988581-D1E9-4CB2-8AE0-8B5278499D6B}" type="presOf" srcId="{C38802C9-88BB-4D91-922B-57FB8CE1B83D}" destId="{4F1324D7-2699-487A-B14C-FD8D2A23182C}" srcOrd="0" destOrd="0" presId="urn:microsoft.com/office/officeart/2005/8/layout/hierarchy3"/>
    <dgm:cxn modelId="{0EC756A8-7FFD-4306-9360-6EA2B63171A2}" type="presOf" srcId="{0B9E48B0-2041-494C-B46C-57C913901BC6}" destId="{F548B4DF-2148-4113-9C0E-57A655588D31}" srcOrd="0" destOrd="0" presId="urn:microsoft.com/office/officeart/2005/8/layout/hierarchy3"/>
    <dgm:cxn modelId="{F00474BB-19AD-4566-8F07-34F2CFE81A2E}" type="presOf" srcId="{AD2921D5-FE44-4735-8746-07B5FF18F17F}" destId="{CDA535AE-51F7-4CA1-A595-C0570AA58DAE}" srcOrd="0" destOrd="0" presId="urn:microsoft.com/office/officeart/2005/8/layout/hierarchy3"/>
    <dgm:cxn modelId="{087D17BE-E206-41D8-9010-B3CBB38B8923}" type="presOf" srcId="{8BACC742-B2E7-4423-B0EC-E92DB26482B6}" destId="{631B0DC0-065B-4F09-A75C-A996325E0FB4}" srcOrd="0" destOrd="0" presId="urn:microsoft.com/office/officeart/2005/8/layout/hierarchy3"/>
    <dgm:cxn modelId="{387C22E7-2BAF-4E21-9FC8-6A033C463BB0}" srcId="{0009805B-0073-4ABE-B9F5-710F05E67E4C}" destId="{C38802C9-88BB-4D91-922B-57FB8CE1B83D}" srcOrd="0" destOrd="0" parTransId="{0BEB6E4C-4C3B-4FDD-B2FB-B9E4B2BF75CA}" sibTransId="{802BE041-DFFF-48DD-8314-E1148F5B2DFB}"/>
    <dgm:cxn modelId="{50490EFA-215D-458A-96EE-7A18140213DB}" srcId="{5661054A-DDD2-48E8-8A96-D855C8FFBC3A}" destId="{0009805B-0073-4ABE-B9F5-710F05E67E4C}" srcOrd="0" destOrd="0" parTransId="{0D80AED9-A987-4131-A79F-ACBBE72A816A}" sibTransId="{65E3B83A-8E6D-4F42-B89A-4DF13704370F}"/>
    <dgm:cxn modelId="{CC496E45-7D0F-4B69-88F4-2DABA1104983}" type="presParOf" srcId="{A24639F7-ACD3-4E56-94D0-2062B5006850}" destId="{4ACDF73D-EDF4-4818-8672-22DC01342263}" srcOrd="0" destOrd="0" presId="urn:microsoft.com/office/officeart/2005/8/layout/hierarchy3"/>
    <dgm:cxn modelId="{4EAC98D4-C5EE-4AB1-978A-903757AADDF6}" type="presParOf" srcId="{4ACDF73D-EDF4-4818-8672-22DC01342263}" destId="{8C4E6CDA-DD1A-48EB-9FC1-6AECBD9535DD}" srcOrd="0" destOrd="0" presId="urn:microsoft.com/office/officeart/2005/8/layout/hierarchy3"/>
    <dgm:cxn modelId="{49F72A4B-BCC3-4C58-B61A-A1FB71DB7B34}" type="presParOf" srcId="{8C4E6CDA-DD1A-48EB-9FC1-6AECBD9535DD}" destId="{166636D7-9235-4D08-9F66-BE8145266DA9}" srcOrd="0" destOrd="0" presId="urn:microsoft.com/office/officeart/2005/8/layout/hierarchy3"/>
    <dgm:cxn modelId="{9C31EEE0-D458-42DD-8D43-56C2724F8A16}" type="presParOf" srcId="{8C4E6CDA-DD1A-48EB-9FC1-6AECBD9535DD}" destId="{93AF4BCD-F50C-470B-8ECA-E986E32B69BD}" srcOrd="1" destOrd="0" presId="urn:microsoft.com/office/officeart/2005/8/layout/hierarchy3"/>
    <dgm:cxn modelId="{97681DBE-A36F-4487-904E-6AC8B2DB618E}" type="presParOf" srcId="{4ACDF73D-EDF4-4818-8672-22DC01342263}" destId="{62798E60-0CEA-4C8A-BF70-3F9F701CB70F}" srcOrd="1" destOrd="0" presId="urn:microsoft.com/office/officeart/2005/8/layout/hierarchy3"/>
    <dgm:cxn modelId="{ECD1EEE0-6660-4AFB-86F1-5AEA1D53BEE2}" type="presParOf" srcId="{62798E60-0CEA-4C8A-BF70-3F9F701CB70F}" destId="{CAD87366-510A-4A7D-A8EC-742F7269776E}" srcOrd="0" destOrd="0" presId="urn:microsoft.com/office/officeart/2005/8/layout/hierarchy3"/>
    <dgm:cxn modelId="{6606E94E-ED73-439E-BA84-02F0E9CCFBE0}" type="presParOf" srcId="{62798E60-0CEA-4C8A-BF70-3F9F701CB70F}" destId="{4F1324D7-2699-487A-B14C-FD8D2A23182C}" srcOrd="1" destOrd="0" presId="urn:microsoft.com/office/officeart/2005/8/layout/hierarchy3"/>
    <dgm:cxn modelId="{B3A147BA-9D43-4884-B3B6-BD3E761F539D}" type="presParOf" srcId="{62798E60-0CEA-4C8A-BF70-3F9F701CB70F}" destId="{945B817B-BACA-4E6C-9BFE-D62EDF800124}" srcOrd="2" destOrd="0" presId="urn:microsoft.com/office/officeart/2005/8/layout/hierarchy3"/>
    <dgm:cxn modelId="{383E7E0D-8F01-4FA4-A003-997CAC0E9FC6}" type="presParOf" srcId="{62798E60-0CEA-4C8A-BF70-3F9F701CB70F}" destId="{F548B4DF-2148-4113-9C0E-57A655588D31}" srcOrd="3" destOrd="0" presId="urn:microsoft.com/office/officeart/2005/8/layout/hierarchy3"/>
    <dgm:cxn modelId="{CDFF00C0-DDA1-4F31-9121-DC3A0205C90B}" type="presParOf" srcId="{62798E60-0CEA-4C8A-BF70-3F9F701CB70F}" destId="{CDA535AE-51F7-4CA1-A595-C0570AA58DAE}" srcOrd="4" destOrd="0" presId="urn:microsoft.com/office/officeart/2005/8/layout/hierarchy3"/>
    <dgm:cxn modelId="{5E61CE94-4486-4ACD-8EFB-C530F1B8101B}" type="presParOf" srcId="{62798E60-0CEA-4C8A-BF70-3F9F701CB70F}" destId="{631B0DC0-065B-4F09-A75C-A996325E0FB4}"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8E51FE-0795-4398-8517-7C58F2D41C6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75C08D33-53B0-4E71-AD0E-C17D5EE1062D}">
      <dgm:prSet custT="1"/>
      <dgm:spPr/>
      <dgm:t>
        <a:bodyPr/>
        <a:lstStyle/>
        <a:p>
          <a:r>
            <a:rPr lang="en-IN" sz="1600" b="1" i="0" dirty="0">
              <a:solidFill>
                <a:schemeClr val="tx1"/>
              </a:solidFill>
            </a:rPr>
            <a:t>Example: AI in Renewable Energy</a:t>
          </a:r>
          <a:endParaRPr lang="en-IN" sz="1600" dirty="0">
            <a:solidFill>
              <a:schemeClr val="tx1"/>
            </a:solidFill>
          </a:endParaRPr>
        </a:p>
      </dgm:t>
    </dgm:pt>
    <dgm:pt modelId="{1A25C430-1BE4-46BB-8E05-5AE9BE561DA9}" type="parTrans" cxnId="{20BEB27B-7AFB-4977-87F6-5FCD60F9A27C}">
      <dgm:prSet/>
      <dgm:spPr/>
      <dgm:t>
        <a:bodyPr/>
        <a:lstStyle/>
        <a:p>
          <a:endParaRPr lang="en-IN" sz="1600"/>
        </a:p>
      </dgm:t>
    </dgm:pt>
    <dgm:pt modelId="{EBEB6A45-53A7-4B92-A0D0-B1A50DA16FBE}" type="sibTrans" cxnId="{20BEB27B-7AFB-4977-87F6-5FCD60F9A27C}">
      <dgm:prSet/>
      <dgm:spPr/>
      <dgm:t>
        <a:bodyPr/>
        <a:lstStyle/>
        <a:p>
          <a:endParaRPr lang="en-IN" sz="1600"/>
        </a:p>
      </dgm:t>
    </dgm:pt>
    <dgm:pt modelId="{D0748D04-9C43-445B-A416-99B3208C5280}">
      <dgm:prSet custT="1"/>
      <dgm:spPr/>
      <dgm:t>
        <a:bodyPr/>
        <a:lstStyle/>
        <a:p>
          <a:r>
            <a:rPr lang="en-IN" sz="1600" b="0" i="0" dirty="0">
              <a:solidFill>
                <a:schemeClr val="tx1"/>
              </a:solidFill>
            </a:rPr>
            <a:t>AI can optimize energy production and distribution.</a:t>
          </a:r>
          <a:endParaRPr lang="en-IN" sz="1600" dirty="0">
            <a:solidFill>
              <a:schemeClr val="tx1"/>
            </a:solidFill>
          </a:endParaRPr>
        </a:p>
      </dgm:t>
    </dgm:pt>
    <dgm:pt modelId="{4BF51A5E-3731-4BC8-B5D2-593F6DD20D39}" type="parTrans" cxnId="{82EF9560-61F2-4997-897B-3DB243488F43}">
      <dgm:prSet/>
      <dgm:spPr/>
      <dgm:t>
        <a:bodyPr/>
        <a:lstStyle/>
        <a:p>
          <a:endParaRPr lang="en-IN" sz="1600">
            <a:solidFill>
              <a:schemeClr val="tx1"/>
            </a:solidFill>
          </a:endParaRPr>
        </a:p>
      </dgm:t>
    </dgm:pt>
    <dgm:pt modelId="{D1338EBF-9AD1-430D-AF98-118082951BBD}" type="sibTrans" cxnId="{82EF9560-61F2-4997-897B-3DB243488F43}">
      <dgm:prSet/>
      <dgm:spPr/>
      <dgm:t>
        <a:bodyPr/>
        <a:lstStyle/>
        <a:p>
          <a:endParaRPr lang="en-IN" sz="1600"/>
        </a:p>
      </dgm:t>
    </dgm:pt>
    <dgm:pt modelId="{120E0597-0E91-4204-AB13-BD32B5F61AE4}">
      <dgm:prSet custT="1"/>
      <dgm:spPr/>
      <dgm:t>
        <a:bodyPr/>
        <a:lstStyle/>
        <a:p>
          <a:r>
            <a:rPr lang="en-IN" sz="1600" b="0" i="0">
              <a:solidFill>
                <a:schemeClr val="tx1"/>
              </a:solidFill>
            </a:rPr>
            <a:t>AI helps reduce reliance on fossil fuels and mitigates climate change.</a:t>
          </a:r>
          <a:endParaRPr lang="en-IN" sz="1600">
            <a:solidFill>
              <a:schemeClr val="tx1"/>
            </a:solidFill>
          </a:endParaRPr>
        </a:p>
      </dgm:t>
    </dgm:pt>
    <dgm:pt modelId="{7CAAFD3C-B3DC-4FBB-8E7F-657C51EA0C51}" type="parTrans" cxnId="{64C7F1C3-0BE8-4E81-8412-337902778A74}">
      <dgm:prSet/>
      <dgm:spPr/>
      <dgm:t>
        <a:bodyPr/>
        <a:lstStyle/>
        <a:p>
          <a:endParaRPr lang="en-IN" sz="1600">
            <a:solidFill>
              <a:schemeClr val="tx1"/>
            </a:solidFill>
          </a:endParaRPr>
        </a:p>
      </dgm:t>
    </dgm:pt>
    <dgm:pt modelId="{18CE0A39-CA3E-4B5C-82FF-77E0639715D7}" type="sibTrans" cxnId="{64C7F1C3-0BE8-4E81-8412-337902778A74}">
      <dgm:prSet/>
      <dgm:spPr/>
      <dgm:t>
        <a:bodyPr/>
        <a:lstStyle/>
        <a:p>
          <a:endParaRPr lang="en-IN" sz="1600"/>
        </a:p>
      </dgm:t>
    </dgm:pt>
    <dgm:pt modelId="{EBF06075-B79E-4804-915A-7B297F0D3C91}">
      <dgm:prSet custT="1"/>
      <dgm:spPr/>
      <dgm:t>
        <a:bodyPr/>
        <a:lstStyle/>
        <a:p>
          <a:r>
            <a:rPr lang="en-IN" sz="1600" b="0" i="0" dirty="0">
              <a:solidFill>
                <a:schemeClr val="tx1"/>
              </a:solidFill>
            </a:rPr>
            <a:t>Use AI to promote sustainable, renewable energy solutions for a greener future.</a:t>
          </a:r>
          <a:endParaRPr lang="en-IN" sz="1600" dirty="0">
            <a:solidFill>
              <a:schemeClr val="tx1"/>
            </a:solidFill>
          </a:endParaRPr>
        </a:p>
      </dgm:t>
    </dgm:pt>
    <dgm:pt modelId="{2DAD9447-A91D-48D8-BC24-F88E0E05D263}" type="parTrans" cxnId="{EAB1E708-114C-4284-9075-F558781E6CAE}">
      <dgm:prSet/>
      <dgm:spPr/>
      <dgm:t>
        <a:bodyPr/>
        <a:lstStyle/>
        <a:p>
          <a:endParaRPr lang="en-IN" sz="1600">
            <a:solidFill>
              <a:schemeClr val="tx1"/>
            </a:solidFill>
          </a:endParaRPr>
        </a:p>
      </dgm:t>
    </dgm:pt>
    <dgm:pt modelId="{E5D5AED6-E5F5-4988-825E-ED1D5EFC0101}" type="sibTrans" cxnId="{EAB1E708-114C-4284-9075-F558781E6CAE}">
      <dgm:prSet/>
      <dgm:spPr/>
      <dgm:t>
        <a:bodyPr/>
        <a:lstStyle/>
        <a:p>
          <a:endParaRPr lang="en-IN" sz="1600"/>
        </a:p>
      </dgm:t>
    </dgm:pt>
    <dgm:pt modelId="{26816695-71CB-485A-8985-DB5BF0ADD8EF}" type="pres">
      <dgm:prSet presAssocID="{D98E51FE-0795-4398-8517-7C58F2D41C6A}" presName="diagram" presStyleCnt="0">
        <dgm:presLayoutVars>
          <dgm:chPref val="1"/>
          <dgm:dir/>
          <dgm:animOne val="branch"/>
          <dgm:animLvl val="lvl"/>
          <dgm:resizeHandles/>
        </dgm:presLayoutVars>
      </dgm:prSet>
      <dgm:spPr/>
    </dgm:pt>
    <dgm:pt modelId="{8C2E306B-A570-439B-8523-151653F90A59}" type="pres">
      <dgm:prSet presAssocID="{75C08D33-53B0-4E71-AD0E-C17D5EE1062D}" presName="root" presStyleCnt="0"/>
      <dgm:spPr/>
    </dgm:pt>
    <dgm:pt modelId="{86684D35-6C48-4EFC-9458-9834EC0E0636}" type="pres">
      <dgm:prSet presAssocID="{75C08D33-53B0-4E71-AD0E-C17D5EE1062D}" presName="rootComposite" presStyleCnt="0"/>
      <dgm:spPr/>
    </dgm:pt>
    <dgm:pt modelId="{D92B62EA-9523-4423-99CA-A222B2658700}" type="pres">
      <dgm:prSet presAssocID="{75C08D33-53B0-4E71-AD0E-C17D5EE1062D}" presName="rootText" presStyleLbl="node1" presStyleIdx="0" presStyleCnt="1" custScaleX="536828" custScaleY="113640"/>
      <dgm:spPr/>
    </dgm:pt>
    <dgm:pt modelId="{3281B62A-D91E-42C1-8C40-C46E9BC8DF1E}" type="pres">
      <dgm:prSet presAssocID="{75C08D33-53B0-4E71-AD0E-C17D5EE1062D}" presName="rootConnector" presStyleLbl="node1" presStyleIdx="0" presStyleCnt="1"/>
      <dgm:spPr/>
    </dgm:pt>
    <dgm:pt modelId="{2E32CC20-7E50-40CE-A858-922BCC0BF1FD}" type="pres">
      <dgm:prSet presAssocID="{75C08D33-53B0-4E71-AD0E-C17D5EE1062D}" presName="childShape" presStyleCnt="0"/>
      <dgm:spPr/>
    </dgm:pt>
    <dgm:pt modelId="{1BF9C4BF-BCE4-4F08-8932-508E07DC1889}" type="pres">
      <dgm:prSet presAssocID="{4BF51A5E-3731-4BC8-B5D2-593F6DD20D39}" presName="Name13" presStyleLbl="parChTrans1D2" presStyleIdx="0" presStyleCnt="3" custSzX="528319"/>
      <dgm:spPr/>
    </dgm:pt>
    <dgm:pt modelId="{C2FAD3CA-6F0F-4872-9B73-E2E495C1E817}" type="pres">
      <dgm:prSet presAssocID="{D0748D04-9C43-445B-A416-99B3208C5280}" presName="childText" presStyleLbl="bgAcc1" presStyleIdx="0" presStyleCnt="3" custScaleX="536828">
        <dgm:presLayoutVars>
          <dgm:bulletEnabled val="1"/>
        </dgm:presLayoutVars>
      </dgm:prSet>
      <dgm:spPr/>
    </dgm:pt>
    <dgm:pt modelId="{1874D3E4-5217-44CF-AD25-1456FF950232}" type="pres">
      <dgm:prSet presAssocID="{7CAAFD3C-B3DC-4FBB-8E7F-657C51EA0C51}" presName="Name13" presStyleLbl="parChTrans1D2" presStyleIdx="1" presStyleCnt="3" custSzX="528319"/>
      <dgm:spPr/>
    </dgm:pt>
    <dgm:pt modelId="{D4D8F594-6F9C-4EF9-B825-7D8BE1482ADA}" type="pres">
      <dgm:prSet presAssocID="{120E0597-0E91-4204-AB13-BD32B5F61AE4}" presName="childText" presStyleLbl="bgAcc1" presStyleIdx="1" presStyleCnt="3" custScaleX="536828">
        <dgm:presLayoutVars>
          <dgm:bulletEnabled val="1"/>
        </dgm:presLayoutVars>
      </dgm:prSet>
      <dgm:spPr/>
    </dgm:pt>
    <dgm:pt modelId="{AAC6E635-E6D9-4D72-9CF1-BD55EACB51BA}" type="pres">
      <dgm:prSet presAssocID="{2DAD9447-A91D-48D8-BC24-F88E0E05D263}" presName="Name13" presStyleLbl="parChTrans1D2" presStyleIdx="2" presStyleCnt="3" custSzX="528319"/>
      <dgm:spPr/>
    </dgm:pt>
    <dgm:pt modelId="{4E7634C9-AE6D-494D-B342-62BB3A733E6E}" type="pres">
      <dgm:prSet presAssocID="{EBF06075-B79E-4804-915A-7B297F0D3C91}" presName="childText" presStyleLbl="bgAcc1" presStyleIdx="2" presStyleCnt="3" custScaleX="536828">
        <dgm:presLayoutVars>
          <dgm:bulletEnabled val="1"/>
        </dgm:presLayoutVars>
      </dgm:prSet>
      <dgm:spPr/>
    </dgm:pt>
  </dgm:ptLst>
  <dgm:cxnLst>
    <dgm:cxn modelId="{EAB1E708-114C-4284-9075-F558781E6CAE}" srcId="{75C08D33-53B0-4E71-AD0E-C17D5EE1062D}" destId="{EBF06075-B79E-4804-915A-7B297F0D3C91}" srcOrd="2" destOrd="0" parTransId="{2DAD9447-A91D-48D8-BC24-F88E0E05D263}" sibTransId="{E5D5AED6-E5F5-4988-825E-ED1D5EFC0101}"/>
    <dgm:cxn modelId="{5CD8D014-BAE7-4D3B-8125-2EB74A7708A5}" type="presOf" srcId="{EBF06075-B79E-4804-915A-7B297F0D3C91}" destId="{4E7634C9-AE6D-494D-B342-62BB3A733E6E}" srcOrd="0" destOrd="0" presId="urn:microsoft.com/office/officeart/2005/8/layout/hierarchy3"/>
    <dgm:cxn modelId="{3FBA8D39-999E-4DD6-9AA6-E28E2F13C307}" type="presOf" srcId="{7CAAFD3C-B3DC-4FBB-8E7F-657C51EA0C51}" destId="{1874D3E4-5217-44CF-AD25-1456FF950232}" srcOrd="0" destOrd="0" presId="urn:microsoft.com/office/officeart/2005/8/layout/hierarchy3"/>
    <dgm:cxn modelId="{82EF9560-61F2-4997-897B-3DB243488F43}" srcId="{75C08D33-53B0-4E71-AD0E-C17D5EE1062D}" destId="{D0748D04-9C43-445B-A416-99B3208C5280}" srcOrd="0" destOrd="0" parTransId="{4BF51A5E-3731-4BC8-B5D2-593F6DD20D39}" sibTransId="{D1338EBF-9AD1-430D-AF98-118082951BBD}"/>
    <dgm:cxn modelId="{20BEB27B-7AFB-4977-87F6-5FCD60F9A27C}" srcId="{D98E51FE-0795-4398-8517-7C58F2D41C6A}" destId="{75C08D33-53B0-4E71-AD0E-C17D5EE1062D}" srcOrd="0" destOrd="0" parTransId="{1A25C430-1BE4-46BB-8E05-5AE9BE561DA9}" sibTransId="{EBEB6A45-53A7-4B92-A0D0-B1A50DA16FBE}"/>
    <dgm:cxn modelId="{91A3D69E-F365-4007-A21F-4CDC2FE93B2E}" type="presOf" srcId="{4BF51A5E-3731-4BC8-B5D2-593F6DD20D39}" destId="{1BF9C4BF-BCE4-4F08-8932-508E07DC1889}" srcOrd="0" destOrd="0" presId="urn:microsoft.com/office/officeart/2005/8/layout/hierarchy3"/>
    <dgm:cxn modelId="{D9CD46A2-DED0-428B-8888-DE36550588BA}" type="presOf" srcId="{2DAD9447-A91D-48D8-BC24-F88E0E05D263}" destId="{AAC6E635-E6D9-4D72-9CF1-BD55EACB51BA}" srcOrd="0" destOrd="0" presId="urn:microsoft.com/office/officeart/2005/8/layout/hierarchy3"/>
    <dgm:cxn modelId="{5AA6C2B8-2740-4A8F-89AA-D8268C2478E9}" type="presOf" srcId="{75C08D33-53B0-4E71-AD0E-C17D5EE1062D}" destId="{D92B62EA-9523-4423-99CA-A222B2658700}" srcOrd="0" destOrd="0" presId="urn:microsoft.com/office/officeart/2005/8/layout/hierarchy3"/>
    <dgm:cxn modelId="{64C7F1C3-0BE8-4E81-8412-337902778A74}" srcId="{75C08D33-53B0-4E71-AD0E-C17D5EE1062D}" destId="{120E0597-0E91-4204-AB13-BD32B5F61AE4}" srcOrd="1" destOrd="0" parTransId="{7CAAFD3C-B3DC-4FBB-8E7F-657C51EA0C51}" sibTransId="{18CE0A39-CA3E-4B5C-82FF-77E0639715D7}"/>
    <dgm:cxn modelId="{D88716C4-633D-4EB1-A4A1-2D45442E3B55}" type="presOf" srcId="{120E0597-0E91-4204-AB13-BD32B5F61AE4}" destId="{D4D8F594-6F9C-4EF9-B825-7D8BE1482ADA}" srcOrd="0" destOrd="0" presId="urn:microsoft.com/office/officeart/2005/8/layout/hierarchy3"/>
    <dgm:cxn modelId="{799263CE-08AC-4902-8BCE-7D5D867A9AFE}" type="presOf" srcId="{75C08D33-53B0-4E71-AD0E-C17D5EE1062D}" destId="{3281B62A-D91E-42C1-8C40-C46E9BC8DF1E}" srcOrd="1" destOrd="0" presId="urn:microsoft.com/office/officeart/2005/8/layout/hierarchy3"/>
    <dgm:cxn modelId="{45D85FD2-DEE6-4E5A-879F-EB21E4ED1A78}" type="presOf" srcId="{D98E51FE-0795-4398-8517-7C58F2D41C6A}" destId="{26816695-71CB-485A-8985-DB5BF0ADD8EF}" srcOrd="0" destOrd="0" presId="urn:microsoft.com/office/officeart/2005/8/layout/hierarchy3"/>
    <dgm:cxn modelId="{A6F75AFC-6C56-4E0F-99C0-6B83AB528C2F}" type="presOf" srcId="{D0748D04-9C43-445B-A416-99B3208C5280}" destId="{C2FAD3CA-6F0F-4872-9B73-E2E495C1E817}" srcOrd="0" destOrd="0" presId="urn:microsoft.com/office/officeart/2005/8/layout/hierarchy3"/>
    <dgm:cxn modelId="{DCA41912-B60F-442F-BD9A-607967A1F656}" type="presParOf" srcId="{26816695-71CB-485A-8985-DB5BF0ADD8EF}" destId="{8C2E306B-A570-439B-8523-151653F90A59}" srcOrd="0" destOrd="0" presId="urn:microsoft.com/office/officeart/2005/8/layout/hierarchy3"/>
    <dgm:cxn modelId="{62CC75A1-2AE3-4E93-8539-E6392EAC03C8}" type="presParOf" srcId="{8C2E306B-A570-439B-8523-151653F90A59}" destId="{86684D35-6C48-4EFC-9458-9834EC0E0636}" srcOrd="0" destOrd="0" presId="urn:microsoft.com/office/officeart/2005/8/layout/hierarchy3"/>
    <dgm:cxn modelId="{731F3561-DF23-4176-BEAC-B450E93B346F}" type="presParOf" srcId="{86684D35-6C48-4EFC-9458-9834EC0E0636}" destId="{D92B62EA-9523-4423-99CA-A222B2658700}" srcOrd="0" destOrd="0" presId="urn:microsoft.com/office/officeart/2005/8/layout/hierarchy3"/>
    <dgm:cxn modelId="{6AED2493-3509-42CC-8DA9-B8ED3BEAB274}" type="presParOf" srcId="{86684D35-6C48-4EFC-9458-9834EC0E0636}" destId="{3281B62A-D91E-42C1-8C40-C46E9BC8DF1E}" srcOrd="1" destOrd="0" presId="urn:microsoft.com/office/officeart/2005/8/layout/hierarchy3"/>
    <dgm:cxn modelId="{8FFEB10A-6376-426A-B7FD-6993ED602B45}" type="presParOf" srcId="{8C2E306B-A570-439B-8523-151653F90A59}" destId="{2E32CC20-7E50-40CE-A858-922BCC0BF1FD}" srcOrd="1" destOrd="0" presId="urn:microsoft.com/office/officeart/2005/8/layout/hierarchy3"/>
    <dgm:cxn modelId="{D1857534-C9A0-4BDE-8A37-6939661F7FA9}" type="presParOf" srcId="{2E32CC20-7E50-40CE-A858-922BCC0BF1FD}" destId="{1BF9C4BF-BCE4-4F08-8932-508E07DC1889}" srcOrd="0" destOrd="0" presId="urn:microsoft.com/office/officeart/2005/8/layout/hierarchy3"/>
    <dgm:cxn modelId="{67DCD9CD-6732-44F9-9872-D6228D397E5B}" type="presParOf" srcId="{2E32CC20-7E50-40CE-A858-922BCC0BF1FD}" destId="{C2FAD3CA-6F0F-4872-9B73-E2E495C1E817}" srcOrd="1" destOrd="0" presId="urn:microsoft.com/office/officeart/2005/8/layout/hierarchy3"/>
    <dgm:cxn modelId="{9128D344-54B9-4D7C-B50E-E8FC2A5F4BED}" type="presParOf" srcId="{2E32CC20-7E50-40CE-A858-922BCC0BF1FD}" destId="{1874D3E4-5217-44CF-AD25-1456FF950232}" srcOrd="2" destOrd="0" presId="urn:microsoft.com/office/officeart/2005/8/layout/hierarchy3"/>
    <dgm:cxn modelId="{1F1B25F5-137F-42B7-9A04-457681BBAD49}" type="presParOf" srcId="{2E32CC20-7E50-40CE-A858-922BCC0BF1FD}" destId="{D4D8F594-6F9C-4EF9-B825-7D8BE1482ADA}" srcOrd="3" destOrd="0" presId="urn:microsoft.com/office/officeart/2005/8/layout/hierarchy3"/>
    <dgm:cxn modelId="{662B11EA-32B2-4AFF-BEE0-8D76479CB7A6}" type="presParOf" srcId="{2E32CC20-7E50-40CE-A858-922BCC0BF1FD}" destId="{AAC6E635-E6D9-4D72-9CF1-BD55EACB51BA}" srcOrd="4" destOrd="0" presId="urn:microsoft.com/office/officeart/2005/8/layout/hierarchy3"/>
    <dgm:cxn modelId="{766DBCA6-659F-4BE2-AEA2-CE4C01A5D2DC}" type="presParOf" srcId="{2E32CC20-7E50-40CE-A858-922BCC0BF1FD}" destId="{4E7634C9-AE6D-494D-B342-62BB3A733E6E}"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939468-37BE-401B-BE8F-09555E1E258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26668C6A-35F3-4D35-B393-9D7D353C1D46}">
      <dgm:prSet phldrT="[Text]" custT="1"/>
      <dgm:spPr/>
      <dgm:t>
        <a:bodyPr/>
        <a:lstStyle/>
        <a:p>
          <a:r>
            <a:rPr lang="en-US" sz="2000" b="1"/>
            <a:t>Data-driven bias</a:t>
          </a:r>
          <a:r>
            <a:rPr lang="en-US" sz="2000"/>
            <a:t>:</a:t>
          </a:r>
          <a:endParaRPr lang="en-IN" sz="2000" dirty="0"/>
        </a:p>
      </dgm:t>
    </dgm:pt>
    <dgm:pt modelId="{55B475DA-ECEC-4D5B-8628-D7F2C3030BBB}" type="parTrans" cxnId="{F10BE057-3CEF-4435-9F85-77DFCD970675}">
      <dgm:prSet/>
      <dgm:spPr/>
      <dgm:t>
        <a:bodyPr/>
        <a:lstStyle/>
        <a:p>
          <a:endParaRPr lang="en-IN"/>
        </a:p>
      </dgm:t>
    </dgm:pt>
    <dgm:pt modelId="{2FDF22D7-93CB-4046-81D1-94655DF9294A}" type="sibTrans" cxnId="{F10BE057-3CEF-4435-9F85-77DFCD970675}">
      <dgm:prSet/>
      <dgm:spPr/>
      <dgm:t>
        <a:bodyPr/>
        <a:lstStyle/>
        <a:p>
          <a:endParaRPr lang="en-IN"/>
        </a:p>
      </dgm:t>
    </dgm:pt>
    <dgm:pt modelId="{0021CCFA-8392-4404-9E68-D52079D4CAD9}">
      <dgm:prSet phldrT="[Text]" custT="1"/>
      <dgm:spPr/>
      <dgm:t>
        <a:bodyPr/>
        <a:lstStyle/>
        <a:p>
          <a:r>
            <a:rPr lang="en-US" sz="1800" dirty="0"/>
            <a:t>AI models rely on large datasets to detect patterns; if the data contains biased human decisions or historical inequalities, the model will learn these biases.</a:t>
          </a:r>
          <a:endParaRPr lang="en-IN" sz="1800" dirty="0"/>
        </a:p>
      </dgm:t>
    </dgm:pt>
    <dgm:pt modelId="{3BCD653F-7E78-4CE7-931D-9AB4A3315400}" type="sibTrans" cxnId="{949C6D06-B3D7-4E25-9429-987C092B02D0}">
      <dgm:prSet/>
      <dgm:spPr/>
      <dgm:t>
        <a:bodyPr/>
        <a:lstStyle/>
        <a:p>
          <a:endParaRPr lang="en-IN"/>
        </a:p>
      </dgm:t>
    </dgm:pt>
    <dgm:pt modelId="{2D5AE6F8-7419-43B6-85FC-20FD29B6FE31}" type="parTrans" cxnId="{949C6D06-B3D7-4E25-9429-987C092B02D0}">
      <dgm:prSet/>
      <dgm:spPr/>
      <dgm:t>
        <a:bodyPr/>
        <a:lstStyle/>
        <a:p>
          <a:endParaRPr lang="en-IN"/>
        </a:p>
      </dgm:t>
    </dgm:pt>
    <dgm:pt modelId="{A083314F-3BDF-4FDA-804C-C5BF4EAD6211}">
      <dgm:prSet custT="1"/>
      <dgm:spPr/>
      <dgm:t>
        <a:bodyPr/>
        <a:lstStyle/>
        <a:p>
          <a:r>
            <a:rPr lang="en-US" sz="2000" b="1" dirty="0"/>
            <a:t>Perpetuating bias</a:t>
          </a:r>
          <a:r>
            <a:rPr lang="en-US" sz="2000" dirty="0"/>
            <a:t>:</a:t>
          </a:r>
        </a:p>
      </dgm:t>
    </dgm:pt>
    <dgm:pt modelId="{E78DE91F-A3B9-4A77-AC01-AA0B983A021D}" type="sibTrans" cxnId="{ACF9E3F8-6114-496E-BD08-513D5E26219A}">
      <dgm:prSet/>
      <dgm:spPr/>
      <dgm:t>
        <a:bodyPr/>
        <a:lstStyle/>
        <a:p>
          <a:endParaRPr lang="en-IN"/>
        </a:p>
      </dgm:t>
    </dgm:pt>
    <dgm:pt modelId="{9794840D-B709-48C4-86E8-7A8E6A3F942E}" type="parTrans" cxnId="{ACF9E3F8-6114-496E-BD08-513D5E26219A}">
      <dgm:prSet/>
      <dgm:spPr/>
      <dgm:t>
        <a:bodyPr/>
        <a:lstStyle/>
        <a:p>
          <a:endParaRPr lang="en-IN"/>
        </a:p>
      </dgm:t>
    </dgm:pt>
    <dgm:pt modelId="{4C438453-F591-409A-858A-0BC54CA20BBC}">
      <dgm:prSet custT="1"/>
      <dgm:spPr/>
      <dgm:t>
        <a:bodyPr/>
        <a:lstStyle/>
        <a:p>
          <a:r>
            <a:rPr lang="en-US" sz="1800" dirty="0"/>
            <a:t>AI systems can reinforce these biases by making repeated biased decisions, leading to new predictions that continue to produce unfavorable outcomes.</a:t>
          </a:r>
        </a:p>
      </dgm:t>
    </dgm:pt>
    <dgm:pt modelId="{B80ACCA4-AFF8-4F4F-9BB0-3C772196DA45}" type="sibTrans" cxnId="{8AB86399-5638-459E-90F0-D819F2E9E44F}">
      <dgm:prSet/>
      <dgm:spPr/>
      <dgm:t>
        <a:bodyPr/>
        <a:lstStyle/>
        <a:p>
          <a:endParaRPr lang="en-IN"/>
        </a:p>
      </dgm:t>
    </dgm:pt>
    <dgm:pt modelId="{EF69E309-7612-4BD9-8669-D2BCABBDB9C3}" type="parTrans" cxnId="{8AB86399-5638-459E-90F0-D819F2E9E44F}">
      <dgm:prSet/>
      <dgm:spPr/>
      <dgm:t>
        <a:bodyPr/>
        <a:lstStyle/>
        <a:p>
          <a:endParaRPr lang="en-IN"/>
        </a:p>
      </dgm:t>
    </dgm:pt>
    <dgm:pt modelId="{32B3BBE8-8696-4B63-87A6-C018CC81CF86}" type="pres">
      <dgm:prSet presAssocID="{F1939468-37BE-401B-BE8F-09555E1E258D}" presName="Name0" presStyleCnt="0">
        <dgm:presLayoutVars>
          <dgm:dir/>
          <dgm:animLvl val="lvl"/>
          <dgm:resizeHandles val="exact"/>
        </dgm:presLayoutVars>
      </dgm:prSet>
      <dgm:spPr/>
    </dgm:pt>
    <dgm:pt modelId="{EA865151-811E-4F6D-A4E5-B7955228A994}" type="pres">
      <dgm:prSet presAssocID="{26668C6A-35F3-4D35-B393-9D7D353C1D46}" presName="composite" presStyleCnt="0"/>
      <dgm:spPr/>
    </dgm:pt>
    <dgm:pt modelId="{EF78428F-848B-453B-8107-6321CB2F6C8C}" type="pres">
      <dgm:prSet presAssocID="{26668C6A-35F3-4D35-B393-9D7D353C1D46}" presName="parTx" presStyleLbl="alignNode1" presStyleIdx="0" presStyleCnt="2">
        <dgm:presLayoutVars>
          <dgm:chMax val="0"/>
          <dgm:chPref val="0"/>
          <dgm:bulletEnabled val="1"/>
        </dgm:presLayoutVars>
      </dgm:prSet>
      <dgm:spPr/>
    </dgm:pt>
    <dgm:pt modelId="{0A97E37A-DBEE-42F1-80BB-2C4878629FB6}" type="pres">
      <dgm:prSet presAssocID="{26668C6A-35F3-4D35-B393-9D7D353C1D46}" presName="desTx" presStyleLbl="alignAccFollowNode1" presStyleIdx="0" presStyleCnt="2">
        <dgm:presLayoutVars>
          <dgm:bulletEnabled val="1"/>
        </dgm:presLayoutVars>
      </dgm:prSet>
      <dgm:spPr/>
    </dgm:pt>
    <dgm:pt modelId="{66C66940-67DA-49D1-B2C0-B3AA96CC8699}" type="pres">
      <dgm:prSet presAssocID="{2FDF22D7-93CB-4046-81D1-94655DF9294A}" presName="space" presStyleCnt="0"/>
      <dgm:spPr/>
    </dgm:pt>
    <dgm:pt modelId="{CFD771DA-12F5-476D-B488-07812FD94130}" type="pres">
      <dgm:prSet presAssocID="{A083314F-3BDF-4FDA-804C-C5BF4EAD6211}" presName="composite" presStyleCnt="0"/>
      <dgm:spPr/>
    </dgm:pt>
    <dgm:pt modelId="{9B2E6F7A-97E9-4952-B3F9-949F6BB174DE}" type="pres">
      <dgm:prSet presAssocID="{A083314F-3BDF-4FDA-804C-C5BF4EAD6211}" presName="parTx" presStyleLbl="alignNode1" presStyleIdx="1" presStyleCnt="2">
        <dgm:presLayoutVars>
          <dgm:chMax val="0"/>
          <dgm:chPref val="0"/>
          <dgm:bulletEnabled val="1"/>
        </dgm:presLayoutVars>
      </dgm:prSet>
      <dgm:spPr/>
    </dgm:pt>
    <dgm:pt modelId="{3872F1E9-1715-4873-895B-866D7CEECEF0}" type="pres">
      <dgm:prSet presAssocID="{A083314F-3BDF-4FDA-804C-C5BF4EAD6211}" presName="desTx" presStyleLbl="alignAccFollowNode1" presStyleIdx="1" presStyleCnt="2">
        <dgm:presLayoutVars>
          <dgm:bulletEnabled val="1"/>
        </dgm:presLayoutVars>
      </dgm:prSet>
      <dgm:spPr/>
    </dgm:pt>
  </dgm:ptLst>
  <dgm:cxnLst>
    <dgm:cxn modelId="{949C6D06-B3D7-4E25-9429-987C092B02D0}" srcId="{26668C6A-35F3-4D35-B393-9D7D353C1D46}" destId="{0021CCFA-8392-4404-9E68-D52079D4CAD9}" srcOrd="0" destOrd="0" parTransId="{2D5AE6F8-7419-43B6-85FC-20FD29B6FE31}" sibTransId="{3BCD653F-7E78-4CE7-931D-9AB4A3315400}"/>
    <dgm:cxn modelId="{E5CAC215-37CB-4BC4-8296-187F732A1B34}" type="presOf" srcId="{A083314F-3BDF-4FDA-804C-C5BF4EAD6211}" destId="{9B2E6F7A-97E9-4952-B3F9-949F6BB174DE}" srcOrd="0" destOrd="0" presId="urn:microsoft.com/office/officeart/2005/8/layout/hList1"/>
    <dgm:cxn modelId="{D5F0E136-E0AF-4A11-898A-741304F14A4F}" type="presOf" srcId="{26668C6A-35F3-4D35-B393-9D7D353C1D46}" destId="{EF78428F-848B-453B-8107-6321CB2F6C8C}" srcOrd="0" destOrd="0" presId="urn:microsoft.com/office/officeart/2005/8/layout/hList1"/>
    <dgm:cxn modelId="{BFE7136F-3115-4B5C-8EE1-6E8F59D04873}" type="presOf" srcId="{4C438453-F591-409A-858A-0BC54CA20BBC}" destId="{3872F1E9-1715-4873-895B-866D7CEECEF0}" srcOrd="0" destOrd="0" presId="urn:microsoft.com/office/officeart/2005/8/layout/hList1"/>
    <dgm:cxn modelId="{F10BE057-3CEF-4435-9F85-77DFCD970675}" srcId="{F1939468-37BE-401B-BE8F-09555E1E258D}" destId="{26668C6A-35F3-4D35-B393-9D7D353C1D46}" srcOrd="0" destOrd="0" parTransId="{55B475DA-ECEC-4D5B-8628-D7F2C3030BBB}" sibTransId="{2FDF22D7-93CB-4046-81D1-94655DF9294A}"/>
    <dgm:cxn modelId="{8AB86399-5638-459E-90F0-D819F2E9E44F}" srcId="{A083314F-3BDF-4FDA-804C-C5BF4EAD6211}" destId="{4C438453-F591-409A-858A-0BC54CA20BBC}" srcOrd="0" destOrd="0" parTransId="{EF69E309-7612-4BD9-8669-D2BCABBDB9C3}" sibTransId="{B80ACCA4-AFF8-4F4F-9BB0-3C772196DA45}"/>
    <dgm:cxn modelId="{44B3F9C2-AFA8-4A68-8662-AE4F639C29A5}" type="presOf" srcId="{0021CCFA-8392-4404-9E68-D52079D4CAD9}" destId="{0A97E37A-DBEE-42F1-80BB-2C4878629FB6}" srcOrd="0" destOrd="0" presId="urn:microsoft.com/office/officeart/2005/8/layout/hList1"/>
    <dgm:cxn modelId="{D83305DD-6300-4706-9213-B73609232C89}" type="presOf" srcId="{F1939468-37BE-401B-BE8F-09555E1E258D}" destId="{32B3BBE8-8696-4B63-87A6-C018CC81CF86}" srcOrd="0" destOrd="0" presId="urn:microsoft.com/office/officeart/2005/8/layout/hList1"/>
    <dgm:cxn modelId="{ACF9E3F8-6114-496E-BD08-513D5E26219A}" srcId="{F1939468-37BE-401B-BE8F-09555E1E258D}" destId="{A083314F-3BDF-4FDA-804C-C5BF4EAD6211}" srcOrd="1" destOrd="0" parTransId="{9794840D-B709-48C4-86E8-7A8E6A3F942E}" sibTransId="{E78DE91F-A3B9-4A77-AC01-AA0B983A021D}"/>
    <dgm:cxn modelId="{A630BB50-0800-4ECC-9B42-01D3394F284E}" type="presParOf" srcId="{32B3BBE8-8696-4B63-87A6-C018CC81CF86}" destId="{EA865151-811E-4F6D-A4E5-B7955228A994}" srcOrd="0" destOrd="0" presId="urn:microsoft.com/office/officeart/2005/8/layout/hList1"/>
    <dgm:cxn modelId="{ECD0C69A-E4E9-4F99-86DC-14DC8EDB8B0B}" type="presParOf" srcId="{EA865151-811E-4F6D-A4E5-B7955228A994}" destId="{EF78428F-848B-453B-8107-6321CB2F6C8C}" srcOrd="0" destOrd="0" presId="urn:microsoft.com/office/officeart/2005/8/layout/hList1"/>
    <dgm:cxn modelId="{89485F61-89D5-4B9C-92ED-EBDC85746323}" type="presParOf" srcId="{EA865151-811E-4F6D-A4E5-B7955228A994}" destId="{0A97E37A-DBEE-42F1-80BB-2C4878629FB6}" srcOrd="1" destOrd="0" presId="urn:microsoft.com/office/officeart/2005/8/layout/hList1"/>
    <dgm:cxn modelId="{5264A2B4-2D46-4244-B757-707678219379}" type="presParOf" srcId="{32B3BBE8-8696-4B63-87A6-C018CC81CF86}" destId="{66C66940-67DA-49D1-B2C0-B3AA96CC8699}" srcOrd="1" destOrd="0" presId="urn:microsoft.com/office/officeart/2005/8/layout/hList1"/>
    <dgm:cxn modelId="{6B3B1B9B-309D-4CB4-8648-05C2183833F7}" type="presParOf" srcId="{32B3BBE8-8696-4B63-87A6-C018CC81CF86}" destId="{CFD771DA-12F5-476D-B488-07812FD94130}" srcOrd="2" destOrd="0" presId="urn:microsoft.com/office/officeart/2005/8/layout/hList1"/>
    <dgm:cxn modelId="{C379DD64-284E-4E69-9E15-112A8F55BB58}" type="presParOf" srcId="{CFD771DA-12F5-476D-B488-07812FD94130}" destId="{9B2E6F7A-97E9-4952-B3F9-949F6BB174DE}" srcOrd="0" destOrd="0" presId="urn:microsoft.com/office/officeart/2005/8/layout/hList1"/>
    <dgm:cxn modelId="{3CE5D216-4BE0-4FDB-AE1E-EC6C03CC4E97}" type="presParOf" srcId="{CFD771DA-12F5-476D-B488-07812FD94130}" destId="{3872F1E9-1715-4873-895B-866D7CEECE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0C93B0-97C5-4920-A9AD-521BEC2F922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A3543062-AB88-4878-82F4-399402AB2DF5}">
      <dgm:prSet phldrT="[Text]" custT="1"/>
      <dgm:spPr/>
      <dgm:t>
        <a:bodyPr/>
        <a:lstStyle/>
        <a:p>
          <a:r>
            <a:rPr lang="en-IN" sz="2000" dirty="0"/>
            <a:t>Historical Data</a:t>
          </a:r>
        </a:p>
      </dgm:t>
    </dgm:pt>
    <dgm:pt modelId="{3BF93F4A-B1B6-4979-B9BE-BB58071483C0}" type="parTrans" cxnId="{A97F1DA0-3E7C-49EB-B911-66A46C0BC5DD}">
      <dgm:prSet/>
      <dgm:spPr/>
      <dgm:t>
        <a:bodyPr/>
        <a:lstStyle/>
        <a:p>
          <a:endParaRPr lang="en-IN"/>
        </a:p>
      </dgm:t>
    </dgm:pt>
    <dgm:pt modelId="{731A78AE-0591-4989-8911-F4C0CE36E2CD}" type="sibTrans" cxnId="{A97F1DA0-3E7C-49EB-B911-66A46C0BC5DD}">
      <dgm:prSet/>
      <dgm:spPr/>
      <dgm:t>
        <a:bodyPr/>
        <a:lstStyle/>
        <a:p>
          <a:endParaRPr lang="en-IN"/>
        </a:p>
      </dgm:t>
    </dgm:pt>
    <dgm:pt modelId="{F5D1177A-E6D8-427A-88AB-3181CB793E7F}">
      <dgm:prSet custT="1"/>
      <dgm:spPr/>
      <dgm:t>
        <a:bodyPr/>
        <a:lstStyle/>
        <a:p>
          <a:r>
            <a:rPr lang="en-US" sz="1800" dirty="0"/>
            <a:t>The system was trained on a dataset that predominantly reflected past hiring practices, which may have been biased against women.</a:t>
          </a:r>
          <a:endParaRPr lang="en-IN" sz="1800" dirty="0"/>
        </a:p>
      </dgm:t>
    </dgm:pt>
    <dgm:pt modelId="{2F0910DF-1A3E-4046-8F4F-1E6C0BE7AFCC}" type="parTrans" cxnId="{C52340E2-862F-46F5-AEE2-42484E3D93F7}">
      <dgm:prSet/>
      <dgm:spPr/>
      <dgm:t>
        <a:bodyPr/>
        <a:lstStyle/>
        <a:p>
          <a:endParaRPr lang="en-IN"/>
        </a:p>
      </dgm:t>
    </dgm:pt>
    <dgm:pt modelId="{09973BC3-9F20-450B-80F5-FBEC80830656}" type="sibTrans" cxnId="{C52340E2-862F-46F5-AEE2-42484E3D93F7}">
      <dgm:prSet/>
      <dgm:spPr/>
      <dgm:t>
        <a:bodyPr/>
        <a:lstStyle/>
        <a:p>
          <a:endParaRPr lang="en-IN"/>
        </a:p>
      </dgm:t>
    </dgm:pt>
    <dgm:pt modelId="{E7869A9F-B114-4390-9FB6-B34B076804A3}">
      <dgm:prSet custT="1"/>
      <dgm:spPr/>
      <dgm:t>
        <a:bodyPr/>
        <a:lstStyle/>
        <a:p>
          <a:r>
            <a:rPr lang="en-IN" sz="2000" dirty="0"/>
            <a:t>Bias Amplification</a:t>
          </a:r>
        </a:p>
      </dgm:t>
    </dgm:pt>
    <dgm:pt modelId="{BA5C6638-B1EB-4300-B594-532F5F9335A0}" type="parTrans" cxnId="{6ABB4A5E-F5DF-49F9-AD90-BEA01A1BE7C8}">
      <dgm:prSet/>
      <dgm:spPr/>
      <dgm:t>
        <a:bodyPr/>
        <a:lstStyle/>
        <a:p>
          <a:endParaRPr lang="en-IN"/>
        </a:p>
      </dgm:t>
    </dgm:pt>
    <dgm:pt modelId="{DE813CB9-DFE3-4B8C-80FF-5DF33EA1F023}" type="sibTrans" cxnId="{6ABB4A5E-F5DF-49F9-AD90-BEA01A1BE7C8}">
      <dgm:prSet/>
      <dgm:spPr/>
      <dgm:t>
        <a:bodyPr/>
        <a:lstStyle/>
        <a:p>
          <a:endParaRPr lang="en-IN"/>
        </a:p>
      </dgm:t>
    </dgm:pt>
    <dgm:pt modelId="{ADBDB621-F121-4B8C-BB0C-1C2E10315B71}">
      <dgm:prSet custT="1"/>
      <dgm:spPr/>
      <dgm:t>
        <a:bodyPr/>
        <a:lstStyle/>
        <a:p>
          <a:r>
            <a:rPr lang="en-US" sz="1800" dirty="0"/>
            <a:t>The AI model learned to associate certain words with gender and subsequently penalized resumes containing those words, perpetuating the existing bias.</a:t>
          </a:r>
          <a:endParaRPr lang="en-IN" sz="1800" dirty="0"/>
        </a:p>
      </dgm:t>
    </dgm:pt>
    <dgm:pt modelId="{05ACAD2A-D529-4C59-86C2-1ADF14BC0617}" type="parTrans" cxnId="{635E29C7-4D3F-4C70-A0F6-E2CFCEB080EA}">
      <dgm:prSet/>
      <dgm:spPr/>
      <dgm:t>
        <a:bodyPr/>
        <a:lstStyle/>
        <a:p>
          <a:endParaRPr lang="en-IN"/>
        </a:p>
      </dgm:t>
    </dgm:pt>
    <dgm:pt modelId="{B9CC3076-EF53-458B-8D90-EB8938111C77}" type="sibTrans" cxnId="{635E29C7-4D3F-4C70-A0F6-E2CFCEB080EA}">
      <dgm:prSet/>
      <dgm:spPr/>
      <dgm:t>
        <a:bodyPr/>
        <a:lstStyle/>
        <a:p>
          <a:endParaRPr lang="en-IN"/>
        </a:p>
      </dgm:t>
    </dgm:pt>
    <dgm:pt modelId="{D74AACAD-2785-42C1-9F6D-57FA3CFAD805}" type="pres">
      <dgm:prSet presAssocID="{030C93B0-97C5-4920-A9AD-521BEC2F9229}" presName="Name0" presStyleCnt="0">
        <dgm:presLayoutVars>
          <dgm:dir/>
          <dgm:animLvl val="lvl"/>
          <dgm:resizeHandles val="exact"/>
        </dgm:presLayoutVars>
      </dgm:prSet>
      <dgm:spPr/>
    </dgm:pt>
    <dgm:pt modelId="{9B90B0A5-BDEF-405C-A2DE-B93DEC9B3CB1}" type="pres">
      <dgm:prSet presAssocID="{A3543062-AB88-4878-82F4-399402AB2DF5}" presName="linNode" presStyleCnt="0"/>
      <dgm:spPr/>
    </dgm:pt>
    <dgm:pt modelId="{E30D7166-7FBA-4BE6-8FB1-1AD2335A81BE}" type="pres">
      <dgm:prSet presAssocID="{A3543062-AB88-4878-82F4-399402AB2DF5}" presName="parentText" presStyleLbl="node1" presStyleIdx="0" presStyleCnt="2">
        <dgm:presLayoutVars>
          <dgm:chMax val="1"/>
          <dgm:bulletEnabled val="1"/>
        </dgm:presLayoutVars>
      </dgm:prSet>
      <dgm:spPr/>
    </dgm:pt>
    <dgm:pt modelId="{47A52152-ACE6-4733-8F88-35767A5C18F0}" type="pres">
      <dgm:prSet presAssocID="{A3543062-AB88-4878-82F4-399402AB2DF5}" presName="descendantText" presStyleLbl="alignAccFollowNode1" presStyleIdx="0" presStyleCnt="2">
        <dgm:presLayoutVars>
          <dgm:bulletEnabled val="1"/>
        </dgm:presLayoutVars>
      </dgm:prSet>
      <dgm:spPr/>
    </dgm:pt>
    <dgm:pt modelId="{B8D5F593-86B8-43BD-8DB2-32AC6E8C9D07}" type="pres">
      <dgm:prSet presAssocID="{731A78AE-0591-4989-8911-F4C0CE36E2CD}" presName="sp" presStyleCnt="0"/>
      <dgm:spPr/>
    </dgm:pt>
    <dgm:pt modelId="{60C3EA2D-D4AF-4F12-B854-A0A48A662DFD}" type="pres">
      <dgm:prSet presAssocID="{E7869A9F-B114-4390-9FB6-B34B076804A3}" presName="linNode" presStyleCnt="0"/>
      <dgm:spPr/>
    </dgm:pt>
    <dgm:pt modelId="{28AD0EC5-2CE6-4EC2-9760-9E302DB126F6}" type="pres">
      <dgm:prSet presAssocID="{E7869A9F-B114-4390-9FB6-B34B076804A3}" presName="parentText" presStyleLbl="node1" presStyleIdx="1" presStyleCnt="2">
        <dgm:presLayoutVars>
          <dgm:chMax val="1"/>
          <dgm:bulletEnabled val="1"/>
        </dgm:presLayoutVars>
      </dgm:prSet>
      <dgm:spPr/>
    </dgm:pt>
    <dgm:pt modelId="{AE7F0C59-BF69-4097-9EC0-81F6BC4939A8}" type="pres">
      <dgm:prSet presAssocID="{E7869A9F-B114-4390-9FB6-B34B076804A3}" presName="descendantText" presStyleLbl="alignAccFollowNode1" presStyleIdx="1" presStyleCnt="2">
        <dgm:presLayoutVars>
          <dgm:bulletEnabled val="1"/>
        </dgm:presLayoutVars>
      </dgm:prSet>
      <dgm:spPr/>
    </dgm:pt>
  </dgm:ptLst>
  <dgm:cxnLst>
    <dgm:cxn modelId="{C326851C-C0DF-4F9A-8506-E2FB5F099D49}" type="presOf" srcId="{F5D1177A-E6D8-427A-88AB-3181CB793E7F}" destId="{47A52152-ACE6-4733-8F88-35767A5C18F0}" srcOrd="0" destOrd="0" presId="urn:microsoft.com/office/officeart/2005/8/layout/vList5"/>
    <dgm:cxn modelId="{6ABB4A5E-F5DF-49F9-AD90-BEA01A1BE7C8}" srcId="{030C93B0-97C5-4920-A9AD-521BEC2F9229}" destId="{E7869A9F-B114-4390-9FB6-B34B076804A3}" srcOrd="1" destOrd="0" parTransId="{BA5C6638-B1EB-4300-B594-532F5F9335A0}" sibTransId="{DE813CB9-DFE3-4B8C-80FF-5DF33EA1F023}"/>
    <dgm:cxn modelId="{DC35F65F-7BCB-45D5-BA4F-46CBE5005F30}" type="presOf" srcId="{ADBDB621-F121-4B8C-BB0C-1C2E10315B71}" destId="{AE7F0C59-BF69-4097-9EC0-81F6BC4939A8}" srcOrd="0" destOrd="0" presId="urn:microsoft.com/office/officeart/2005/8/layout/vList5"/>
    <dgm:cxn modelId="{3285304E-AEB2-4AB1-8B08-887D3316F561}" type="presOf" srcId="{E7869A9F-B114-4390-9FB6-B34B076804A3}" destId="{28AD0EC5-2CE6-4EC2-9760-9E302DB126F6}" srcOrd="0" destOrd="0" presId="urn:microsoft.com/office/officeart/2005/8/layout/vList5"/>
    <dgm:cxn modelId="{24CA0777-E419-4233-AE74-A73EDB1C7F77}" type="presOf" srcId="{A3543062-AB88-4878-82F4-399402AB2DF5}" destId="{E30D7166-7FBA-4BE6-8FB1-1AD2335A81BE}" srcOrd="0" destOrd="0" presId="urn:microsoft.com/office/officeart/2005/8/layout/vList5"/>
    <dgm:cxn modelId="{A97F1DA0-3E7C-49EB-B911-66A46C0BC5DD}" srcId="{030C93B0-97C5-4920-A9AD-521BEC2F9229}" destId="{A3543062-AB88-4878-82F4-399402AB2DF5}" srcOrd="0" destOrd="0" parTransId="{3BF93F4A-B1B6-4979-B9BE-BB58071483C0}" sibTransId="{731A78AE-0591-4989-8911-F4C0CE36E2CD}"/>
    <dgm:cxn modelId="{635E29C7-4D3F-4C70-A0F6-E2CFCEB080EA}" srcId="{E7869A9F-B114-4390-9FB6-B34B076804A3}" destId="{ADBDB621-F121-4B8C-BB0C-1C2E10315B71}" srcOrd="0" destOrd="0" parTransId="{05ACAD2A-D529-4C59-86C2-1ADF14BC0617}" sibTransId="{B9CC3076-EF53-458B-8D90-EB8938111C77}"/>
    <dgm:cxn modelId="{BEBD52CE-3E20-40F9-A73F-55DF10E28742}" type="presOf" srcId="{030C93B0-97C5-4920-A9AD-521BEC2F9229}" destId="{D74AACAD-2785-42C1-9F6D-57FA3CFAD805}" srcOrd="0" destOrd="0" presId="urn:microsoft.com/office/officeart/2005/8/layout/vList5"/>
    <dgm:cxn modelId="{C52340E2-862F-46F5-AEE2-42484E3D93F7}" srcId="{A3543062-AB88-4878-82F4-399402AB2DF5}" destId="{F5D1177A-E6D8-427A-88AB-3181CB793E7F}" srcOrd="0" destOrd="0" parTransId="{2F0910DF-1A3E-4046-8F4F-1E6C0BE7AFCC}" sibTransId="{09973BC3-9F20-450B-80F5-FBEC80830656}"/>
    <dgm:cxn modelId="{AE5AEEA2-9BAA-4D9B-86C7-E769F35CDA60}" type="presParOf" srcId="{D74AACAD-2785-42C1-9F6D-57FA3CFAD805}" destId="{9B90B0A5-BDEF-405C-A2DE-B93DEC9B3CB1}" srcOrd="0" destOrd="0" presId="urn:microsoft.com/office/officeart/2005/8/layout/vList5"/>
    <dgm:cxn modelId="{CAA1AD4D-C247-4481-8C09-6FD1111227E7}" type="presParOf" srcId="{9B90B0A5-BDEF-405C-A2DE-B93DEC9B3CB1}" destId="{E30D7166-7FBA-4BE6-8FB1-1AD2335A81BE}" srcOrd="0" destOrd="0" presId="urn:microsoft.com/office/officeart/2005/8/layout/vList5"/>
    <dgm:cxn modelId="{F875541B-77C3-4C26-98B6-D5B7AE9A8791}" type="presParOf" srcId="{9B90B0A5-BDEF-405C-A2DE-B93DEC9B3CB1}" destId="{47A52152-ACE6-4733-8F88-35767A5C18F0}" srcOrd="1" destOrd="0" presId="urn:microsoft.com/office/officeart/2005/8/layout/vList5"/>
    <dgm:cxn modelId="{418596B0-6BD5-4E4E-BF07-421265653E80}" type="presParOf" srcId="{D74AACAD-2785-42C1-9F6D-57FA3CFAD805}" destId="{B8D5F593-86B8-43BD-8DB2-32AC6E8C9D07}" srcOrd="1" destOrd="0" presId="urn:microsoft.com/office/officeart/2005/8/layout/vList5"/>
    <dgm:cxn modelId="{83061866-D347-4474-B28E-FE25E6286462}" type="presParOf" srcId="{D74AACAD-2785-42C1-9F6D-57FA3CFAD805}" destId="{60C3EA2D-D4AF-4F12-B854-A0A48A662DFD}" srcOrd="2" destOrd="0" presId="urn:microsoft.com/office/officeart/2005/8/layout/vList5"/>
    <dgm:cxn modelId="{A60B69DF-B7F7-472D-9C15-67C092A5BF9C}" type="presParOf" srcId="{60C3EA2D-D4AF-4F12-B854-A0A48A662DFD}" destId="{28AD0EC5-2CE6-4EC2-9760-9E302DB126F6}" srcOrd="0" destOrd="0" presId="urn:microsoft.com/office/officeart/2005/8/layout/vList5"/>
    <dgm:cxn modelId="{FAEF8A47-07EB-4B26-B458-3B983BFE2E64}" type="presParOf" srcId="{60C3EA2D-D4AF-4F12-B854-A0A48A662DFD}" destId="{AE7F0C59-BF69-4097-9EC0-81F6BC4939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384E3-525D-44AB-8A3F-ACB6F37E5832}">
      <dsp:nvSpPr>
        <dsp:cNvPr id="0" name=""/>
        <dsp:cNvSpPr/>
      </dsp:nvSpPr>
      <dsp:spPr>
        <a:xfrm>
          <a:off x="1980121" y="167287"/>
          <a:ext cx="3305878" cy="643159"/>
        </a:xfrm>
        <a:prstGeom prst="rect">
          <a:avLst/>
        </a:prstGeom>
        <a:solidFill>
          <a:schemeClr val="accent1">
            <a:alpha val="90000"/>
            <a:tint val="4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0" i="0" kern="1200" dirty="0"/>
            <a:t>Data Breaches</a:t>
          </a:r>
          <a:endParaRPr lang="en-IN" sz="1800" kern="1200" dirty="0"/>
        </a:p>
      </dsp:txBody>
      <dsp:txXfrm>
        <a:off x="2509062" y="167287"/>
        <a:ext cx="2776938" cy="643159"/>
      </dsp:txXfrm>
    </dsp:sp>
    <dsp:sp modelId="{57F1CFA4-9BE1-4572-8873-51AAD8395454}">
      <dsp:nvSpPr>
        <dsp:cNvPr id="0" name=""/>
        <dsp:cNvSpPr/>
      </dsp:nvSpPr>
      <dsp:spPr>
        <a:xfrm>
          <a:off x="1980121" y="810446"/>
          <a:ext cx="3305878" cy="643159"/>
        </a:xfrm>
        <a:prstGeom prst="rect">
          <a:avLst/>
        </a:prstGeom>
        <a:solidFill>
          <a:schemeClr val="accent1">
            <a:alpha val="90000"/>
            <a:tint val="4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0" i="0" kern="1200" dirty="0"/>
            <a:t>Adversarial Attacks</a:t>
          </a:r>
          <a:endParaRPr lang="en-IN" sz="1800" kern="1200" dirty="0"/>
        </a:p>
      </dsp:txBody>
      <dsp:txXfrm>
        <a:off x="2509062" y="810446"/>
        <a:ext cx="2776938" cy="643159"/>
      </dsp:txXfrm>
    </dsp:sp>
    <dsp:sp modelId="{A2AEC6D3-A478-4CD5-93CB-B76EA050A116}">
      <dsp:nvSpPr>
        <dsp:cNvPr id="0" name=""/>
        <dsp:cNvSpPr/>
      </dsp:nvSpPr>
      <dsp:spPr>
        <a:xfrm>
          <a:off x="1980121" y="1453606"/>
          <a:ext cx="3305878" cy="643159"/>
        </a:xfrm>
        <a:prstGeom prst="rect">
          <a:avLst/>
        </a:prstGeom>
        <a:solidFill>
          <a:schemeClr val="accent1">
            <a:alpha val="90000"/>
            <a:tint val="4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b="0" i="0" kern="1200" dirty="0"/>
            <a:t>Algorithmic Hijacking</a:t>
          </a:r>
          <a:endParaRPr lang="en-IN" sz="1800" kern="1200" dirty="0"/>
        </a:p>
      </dsp:txBody>
      <dsp:txXfrm>
        <a:off x="2509062" y="1453606"/>
        <a:ext cx="2776938" cy="643159"/>
      </dsp:txXfrm>
    </dsp:sp>
    <dsp:sp modelId="{AD462F51-653B-48DA-BC45-51A7E06D632B}">
      <dsp:nvSpPr>
        <dsp:cNvPr id="0" name=""/>
        <dsp:cNvSpPr/>
      </dsp:nvSpPr>
      <dsp:spPr>
        <a:xfrm>
          <a:off x="142124" y="25568"/>
          <a:ext cx="1910860" cy="1079035"/>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IN" sz="1800" b="1" i="0" kern="1200" dirty="0"/>
            <a:t>Security Concerns in AI</a:t>
          </a:r>
          <a:endParaRPr lang="en-IN" sz="1800" kern="1200" dirty="0"/>
        </a:p>
      </dsp:txBody>
      <dsp:txXfrm>
        <a:off x="421963" y="183589"/>
        <a:ext cx="1351182" cy="7629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FE43B-A549-416A-A1AE-6C6609B5A1A5}">
      <dsp:nvSpPr>
        <dsp:cNvPr id="0" name=""/>
        <dsp:cNvSpPr/>
      </dsp:nvSpPr>
      <dsp:spPr>
        <a:xfrm>
          <a:off x="111501" y="247"/>
          <a:ext cx="6577631" cy="97890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a:t>Key strategies include</a:t>
          </a:r>
          <a:endParaRPr lang="en-IN" sz="1800" b="1" kern="1200" dirty="0"/>
        </a:p>
      </dsp:txBody>
      <dsp:txXfrm>
        <a:off x="140172" y="28918"/>
        <a:ext cx="6520289" cy="921566"/>
      </dsp:txXfrm>
    </dsp:sp>
    <dsp:sp modelId="{14CB3EAF-3EF8-4A99-B565-71E6BE5F5FB5}">
      <dsp:nvSpPr>
        <dsp:cNvPr id="0" name=""/>
        <dsp:cNvSpPr/>
      </dsp:nvSpPr>
      <dsp:spPr>
        <a:xfrm>
          <a:off x="769264" y="979156"/>
          <a:ext cx="657763" cy="299861"/>
        </a:xfrm>
        <a:custGeom>
          <a:avLst/>
          <a:gdLst/>
          <a:ahLst/>
          <a:cxnLst/>
          <a:rect l="0" t="0" r="0" b="0"/>
          <a:pathLst>
            <a:path>
              <a:moveTo>
                <a:pt x="0" y="0"/>
              </a:moveTo>
              <a:lnTo>
                <a:pt x="0" y="299861"/>
              </a:lnTo>
              <a:lnTo>
                <a:pt x="657763" y="2998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5F490E-623C-437E-8130-3EA043D9F98A}">
      <dsp:nvSpPr>
        <dsp:cNvPr id="0" name=""/>
        <dsp:cNvSpPr/>
      </dsp:nvSpPr>
      <dsp:spPr>
        <a:xfrm>
          <a:off x="1427027" y="1047706"/>
          <a:ext cx="5459170" cy="4626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Bias Detection and Auditing</a:t>
          </a:r>
          <a:endParaRPr lang="en-IN" sz="1800" kern="1200" dirty="0"/>
        </a:p>
      </dsp:txBody>
      <dsp:txXfrm>
        <a:off x="1440577" y="1061256"/>
        <a:ext cx="5432070" cy="435522"/>
      </dsp:txXfrm>
    </dsp:sp>
    <dsp:sp modelId="{C7B6B3E2-1D03-452E-A36B-11777A1D1130}">
      <dsp:nvSpPr>
        <dsp:cNvPr id="0" name=""/>
        <dsp:cNvSpPr/>
      </dsp:nvSpPr>
      <dsp:spPr>
        <a:xfrm>
          <a:off x="769264" y="979156"/>
          <a:ext cx="657763" cy="831034"/>
        </a:xfrm>
        <a:custGeom>
          <a:avLst/>
          <a:gdLst/>
          <a:ahLst/>
          <a:cxnLst/>
          <a:rect l="0" t="0" r="0" b="0"/>
          <a:pathLst>
            <a:path>
              <a:moveTo>
                <a:pt x="0" y="0"/>
              </a:moveTo>
              <a:lnTo>
                <a:pt x="0" y="831034"/>
              </a:lnTo>
              <a:lnTo>
                <a:pt x="657763" y="831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55D42C-650A-490C-A6EC-85A7180BF2D3}">
      <dsp:nvSpPr>
        <dsp:cNvPr id="0" name=""/>
        <dsp:cNvSpPr/>
      </dsp:nvSpPr>
      <dsp:spPr>
        <a:xfrm>
          <a:off x="1427027" y="1578879"/>
          <a:ext cx="5459170" cy="4626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a:t>Diverse Data Collection</a:t>
          </a:r>
          <a:endParaRPr lang="en-IN" sz="1800" kern="1200" dirty="0"/>
        </a:p>
      </dsp:txBody>
      <dsp:txXfrm>
        <a:off x="1440577" y="1592429"/>
        <a:ext cx="5432070" cy="435522"/>
      </dsp:txXfrm>
    </dsp:sp>
    <dsp:sp modelId="{4F85D87D-8F99-4CE0-A6B9-CE117242314B}">
      <dsp:nvSpPr>
        <dsp:cNvPr id="0" name=""/>
        <dsp:cNvSpPr/>
      </dsp:nvSpPr>
      <dsp:spPr>
        <a:xfrm>
          <a:off x="769264" y="979156"/>
          <a:ext cx="657763" cy="1362207"/>
        </a:xfrm>
        <a:custGeom>
          <a:avLst/>
          <a:gdLst/>
          <a:ahLst/>
          <a:cxnLst/>
          <a:rect l="0" t="0" r="0" b="0"/>
          <a:pathLst>
            <a:path>
              <a:moveTo>
                <a:pt x="0" y="0"/>
              </a:moveTo>
              <a:lnTo>
                <a:pt x="0" y="1362207"/>
              </a:lnTo>
              <a:lnTo>
                <a:pt x="657763" y="13622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E52B13-B0FD-4C61-875B-91A518E037FE}">
      <dsp:nvSpPr>
        <dsp:cNvPr id="0" name=""/>
        <dsp:cNvSpPr/>
      </dsp:nvSpPr>
      <dsp:spPr>
        <a:xfrm>
          <a:off x="1427027" y="2110052"/>
          <a:ext cx="5459170" cy="4626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a:t>Bias Correction Algorithms</a:t>
          </a:r>
          <a:endParaRPr lang="en-IN" sz="1800" kern="1200"/>
        </a:p>
      </dsp:txBody>
      <dsp:txXfrm>
        <a:off x="1440577" y="2123602"/>
        <a:ext cx="5432070" cy="435522"/>
      </dsp:txXfrm>
    </dsp:sp>
    <dsp:sp modelId="{D2637145-BA57-4888-8508-9289D5EF8CD3}">
      <dsp:nvSpPr>
        <dsp:cNvPr id="0" name=""/>
        <dsp:cNvSpPr/>
      </dsp:nvSpPr>
      <dsp:spPr>
        <a:xfrm>
          <a:off x="769264" y="979156"/>
          <a:ext cx="657763" cy="1893380"/>
        </a:xfrm>
        <a:custGeom>
          <a:avLst/>
          <a:gdLst/>
          <a:ahLst/>
          <a:cxnLst/>
          <a:rect l="0" t="0" r="0" b="0"/>
          <a:pathLst>
            <a:path>
              <a:moveTo>
                <a:pt x="0" y="0"/>
              </a:moveTo>
              <a:lnTo>
                <a:pt x="0" y="1893380"/>
              </a:lnTo>
              <a:lnTo>
                <a:pt x="657763" y="18933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5696F7-716C-4FDC-A33F-E49A8FD723E5}">
      <dsp:nvSpPr>
        <dsp:cNvPr id="0" name=""/>
        <dsp:cNvSpPr/>
      </dsp:nvSpPr>
      <dsp:spPr>
        <a:xfrm>
          <a:off x="1427027" y="2641225"/>
          <a:ext cx="5459170" cy="4626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a:t>Inclusive Design Processes</a:t>
          </a:r>
          <a:endParaRPr lang="en-IN" sz="1800" kern="1200" dirty="0"/>
        </a:p>
      </dsp:txBody>
      <dsp:txXfrm>
        <a:off x="1440577" y="2654775"/>
        <a:ext cx="5432070" cy="4355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798B2-B6F6-41E9-A7B6-0601D6A849C8}">
      <dsp:nvSpPr>
        <dsp:cNvPr id="0" name=""/>
        <dsp:cNvSpPr/>
      </dsp:nvSpPr>
      <dsp:spPr>
        <a:xfrm>
          <a:off x="2471" y="316159"/>
          <a:ext cx="5660863" cy="63888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Trade-offs: Balancing Performance, Efficiency, and Fairness</a:t>
          </a:r>
          <a:endParaRPr lang="en-IN" sz="1800" kern="1200" dirty="0"/>
        </a:p>
      </dsp:txBody>
      <dsp:txXfrm>
        <a:off x="21183" y="334871"/>
        <a:ext cx="5623439" cy="601462"/>
      </dsp:txXfrm>
    </dsp:sp>
    <dsp:sp modelId="{C594BE4D-D61D-4AAE-B408-2880FE4141F3}">
      <dsp:nvSpPr>
        <dsp:cNvPr id="0" name=""/>
        <dsp:cNvSpPr/>
      </dsp:nvSpPr>
      <dsp:spPr>
        <a:xfrm>
          <a:off x="568558" y="955045"/>
          <a:ext cx="566086" cy="741121"/>
        </a:xfrm>
        <a:custGeom>
          <a:avLst/>
          <a:gdLst/>
          <a:ahLst/>
          <a:cxnLst/>
          <a:rect l="0" t="0" r="0" b="0"/>
          <a:pathLst>
            <a:path>
              <a:moveTo>
                <a:pt x="0" y="0"/>
              </a:moveTo>
              <a:lnTo>
                <a:pt x="0" y="741121"/>
              </a:lnTo>
              <a:lnTo>
                <a:pt x="566086" y="7411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3914AB-61DF-4C8F-BE3F-653422658093}">
      <dsp:nvSpPr>
        <dsp:cNvPr id="0" name=""/>
        <dsp:cNvSpPr/>
      </dsp:nvSpPr>
      <dsp:spPr>
        <a:xfrm>
          <a:off x="1134644" y="1202085"/>
          <a:ext cx="4711888" cy="98816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marL="0" lvl="0" indent="0" algn="l" defTabSz="755650">
            <a:lnSpc>
              <a:spcPct val="90000"/>
            </a:lnSpc>
            <a:spcBef>
              <a:spcPct val="0"/>
            </a:spcBef>
            <a:spcAft>
              <a:spcPct val="35000"/>
            </a:spcAft>
            <a:buNone/>
          </a:pPr>
          <a:r>
            <a:rPr lang="en-US" sz="1700" b="1" i="0" kern="1200" dirty="0"/>
            <a:t>Performance vs. Fairness:</a:t>
          </a:r>
          <a:endParaRPr lang="en-IN" sz="1700" b="1" kern="1200" dirty="0"/>
        </a:p>
        <a:p>
          <a:pPr marL="114300" lvl="1" indent="-114300" algn="l" defTabSz="577850">
            <a:lnSpc>
              <a:spcPct val="90000"/>
            </a:lnSpc>
            <a:spcBef>
              <a:spcPct val="0"/>
            </a:spcBef>
            <a:spcAft>
              <a:spcPct val="15000"/>
            </a:spcAft>
            <a:buChar char="•"/>
          </a:pPr>
          <a:r>
            <a:rPr lang="en-US" sz="1300" b="1" i="0" kern="1200" dirty="0"/>
            <a:t>High-performing AI models may sacrifice fairness.</a:t>
          </a:r>
          <a:endParaRPr lang="en-IN" sz="1300" b="1" kern="1200" dirty="0"/>
        </a:p>
        <a:p>
          <a:pPr marL="114300" lvl="1" indent="-114300" algn="l" defTabSz="577850">
            <a:lnSpc>
              <a:spcPct val="90000"/>
            </a:lnSpc>
            <a:spcBef>
              <a:spcPct val="0"/>
            </a:spcBef>
            <a:spcAft>
              <a:spcPct val="15000"/>
            </a:spcAft>
            <a:buChar char="•"/>
          </a:pPr>
          <a:r>
            <a:rPr lang="en-US" sz="1300" b="1" i="0" kern="1200" dirty="0"/>
            <a:t>Importance of equitable outcomes in AI applications.</a:t>
          </a:r>
          <a:endParaRPr lang="en-IN" sz="1300" b="1" kern="1200" dirty="0"/>
        </a:p>
      </dsp:txBody>
      <dsp:txXfrm>
        <a:off x="1163586" y="1231027"/>
        <a:ext cx="4654004" cy="930277"/>
      </dsp:txXfrm>
    </dsp:sp>
    <dsp:sp modelId="{FA898A61-8AE4-401D-B57D-56CF88A4A137}">
      <dsp:nvSpPr>
        <dsp:cNvPr id="0" name=""/>
        <dsp:cNvSpPr/>
      </dsp:nvSpPr>
      <dsp:spPr>
        <a:xfrm>
          <a:off x="568558" y="955045"/>
          <a:ext cx="566086" cy="1976323"/>
        </a:xfrm>
        <a:custGeom>
          <a:avLst/>
          <a:gdLst/>
          <a:ahLst/>
          <a:cxnLst/>
          <a:rect l="0" t="0" r="0" b="0"/>
          <a:pathLst>
            <a:path>
              <a:moveTo>
                <a:pt x="0" y="0"/>
              </a:moveTo>
              <a:lnTo>
                <a:pt x="0" y="1976323"/>
              </a:lnTo>
              <a:lnTo>
                <a:pt x="566086" y="19763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78C439-61B3-4076-8D83-FC87E1DCB389}">
      <dsp:nvSpPr>
        <dsp:cNvPr id="0" name=""/>
        <dsp:cNvSpPr/>
      </dsp:nvSpPr>
      <dsp:spPr>
        <a:xfrm>
          <a:off x="1134644" y="2437288"/>
          <a:ext cx="4711888" cy="98816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marL="0" lvl="0" indent="0" algn="l" defTabSz="755650">
            <a:lnSpc>
              <a:spcPct val="90000"/>
            </a:lnSpc>
            <a:spcBef>
              <a:spcPct val="0"/>
            </a:spcBef>
            <a:spcAft>
              <a:spcPct val="35000"/>
            </a:spcAft>
            <a:buNone/>
          </a:pPr>
          <a:r>
            <a:rPr lang="en-US" sz="1700" b="1" i="0" kern="1200" dirty="0"/>
            <a:t>Energy vs. Efficiency:</a:t>
          </a:r>
          <a:endParaRPr lang="en-IN" sz="1700" b="1" kern="1200" dirty="0"/>
        </a:p>
        <a:p>
          <a:pPr marL="114300" lvl="1" indent="-114300" algn="l" defTabSz="577850">
            <a:lnSpc>
              <a:spcPct val="90000"/>
            </a:lnSpc>
            <a:spcBef>
              <a:spcPct val="0"/>
            </a:spcBef>
            <a:spcAft>
              <a:spcPct val="15000"/>
            </a:spcAft>
            <a:buChar char="•"/>
          </a:pPr>
          <a:r>
            <a:rPr lang="en-US" sz="1300" b="1" i="0" kern="1200" dirty="0"/>
            <a:t>AI models require significant energy resources.</a:t>
          </a:r>
          <a:endParaRPr lang="en-IN" sz="1300" b="1" kern="1200" dirty="0"/>
        </a:p>
        <a:p>
          <a:pPr marL="114300" lvl="1" indent="-114300" algn="l" defTabSz="577850">
            <a:lnSpc>
              <a:spcPct val="90000"/>
            </a:lnSpc>
            <a:spcBef>
              <a:spcPct val="0"/>
            </a:spcBef>
            <a:spcAft>
              <a:spcPct val="15000"/>
            </a:spcAft>
            <a:buChar char="•"/>
          </a:pPr>
          <a:r>
            <a:rPr lang="en-US" sz="1300" b="1" i="0" kern="1200" dirty="0"/>
            <a:t>Balancing energy consumption with efficiency is essential.</a:t>
          </a:r>
          <a:endParaRPr lang="en-IN" sz="1300" b="1" kern="1200" dirty="0"/>
        </a:p>
      </dsp:txBody>
      <dsp:txXfrm>
        <a:off x="1163586" y="2466230"/>
        <a:ext cx="4654004" cy="930277"/>
      </dsp:txXfrm>
    </dsp:sp>
    <dsp:sp modelId="{A755CF2E-90F1-4F0B-8A04-7C0698FC44D3}">
      <dsp:nvSpPr>
        <dsp:cNvPr id="0" name=""/>
        <dsp:cNvSpPr/>
      </dsp:nvSpPr>
      <dsp:spPr>
        <a:xfrm>
          <a:off x="568558" y="955045"/>
          <a:ext cx="566086" cy="3211526"/>
        </a:xfrm>
        <a:custGeom>
          <a:avLst/>
          <a:gdLst/>
          <a:ahLst/>
          <a:cxnLst/>
          <a:rect l="0" t="0" r="0" b="0"/>
          <a:pathLst>
            <a:path>
              <a:moveTo>
                <a:pt x="0" y="0"/>
              </a:moveTo>
              <a:lnTo>
                <a:pt x="0" y="3211526"/>
              </a:lnTo>
              <a:lnTo>
                <a:pt x="566086" y="32115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92896-7D52-4E77-9527-63EEB92C8A99}">
      <dsp:nvSpPr>
        <dsp:cNvPr id="0" name=""/>
        <dsp:cNvSpPr/>
      </dsp:nvSpPr>
      <dsp:spPr>
        <a:xfrm>
          <a:off x="1134644" y="3672490"/>
          <a:ext cx="4711888" cy="98816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t" anchorCtr="0">
          <a:noAutofit/>
        </a:bodyPr>
        <a:lstStyle/>
        <a:p>
          <a:pPr marL="0" lvl="0" indent="0" algn="l" defTabSz="755650">
            <a:lnSpc>
              <a:spcPct val="90000"/>
            </a:lnSpc>
            <a:spcBef>
              <a:spcPct val="0"/>
            </a:spcBef>
            <a:spcAft>
              <a:spcPct val="35000"/>
            </a:spcAft>
            <a:buNone/>
          </a:pPr>
          <a:r>
            <a:rPr lang="en-US" sz="1700" b="1" i="0" kern="1200" dirty="0"/>
            <a:t>Measurement of Sustainability:</a:t>
          </a:r>
          <a:endParaRPr lang="en-IN" sz="1700" kern="1200" dirty="0"/>
        </a:p>
        <a:p>
          <a:pPr marL="114300" lvl="1" indent="-114300" algn="l" defTabSz="577850">
            <a:lnSpc>
              <a:spcPct val="90000"/>
            </a:lnSpc>
            <a:spcBef>
              <a:spcPct val="0"/>
            </a:spcBef>
            <a:spcAft>
              <a:spcPct val="15000"/>
            </a:spcAft>
            <a:buChar char="•"/>
          </a:pPr>
          <a:r>
            <a:rPr lang="en-US" sz="1300" b="0" i="0" kern="1200" dirty="0"/>
            <a:t>Challenges in defining and measuring sustainability.</a:t>
          </a:r>
          <a:endParaRPr lang="en-IN" sz="1300" kern="1200" dirty="0"/>
        </a:p>
        <a:p>
          <a:pPr marL="114300" lvl="1" indent="-114300" algn="l" defTabSz="577850">
            <a:lnSpc>
              <a:spcPct val="90000"/>
            </a:lnSpc>
            <a:spcBef>
              <a:spcPct val="0"/>
            </a:spcBef>
            <a:spcAft>
              <a:spcPct val="15000"/>
            </a:spcAft>
            <a:buChar char="•"/>
          </a:pPr>
          <a:r>
            <a:rPr lang="en-US" sz="1300" b="0" i="0" kern="1200" dirty="0"/>
            <a:t>Need for clear </a:t>
          </a:r>
          <a:r>
            <a:rPr lang="en-US" sz="1300" b="1" i="0" kern="1200" dirty="0"/>
            <a:t>metrics</a:t>
          </a:r>
          <a:r>
            <a:rPr lang="en-US" sz="1300" b="0" i="0" kern="1200" dirty="0"/>
            <a:t> to evaluate AI's impact on sustainability.</a:t>
          </a:r>
          <a:endParaRPr lang="en-IN" sz="1300" kern="1200" dirty="0"/>
        </a:p>
      </dsp:txBody>
      <dsp:txXfrm>
        <a:off x="1163586" y="3701432"/>
        <a:ext cx="4654004" cy="9302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0E31D-74FE-4B8F-A4D7-90045CC85C19}">
      <dsp:nvSpPr>
        <dsp:cNvPr id="0" name=""/>
        <dsp:cNvSpPr/>
      </dsp:nvSpPr>
      <dsp:spPr>
        <a:xfrm>
          <a:off x="0" y="3272568"/>
          <a:ext cx="1069954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41A9F2-5281-42ED-8C2C-F62B712E4D9E}">
      <dsp:nvSpPr>
        <dsp:cNvPr id="0" name=""/>
        <dsp:cNvSpPr/>
      </dsp:nvSpPr>
      <dsp:spPr>
        <a:xfrm>
          <a:off x="0" y="2164155"/>
          <a:ext cx="1069954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118BC3-1139-43BF-8CD9-2AF87A82945D}">
      <dsp:nvSpPr>
        <dsp:cNvPr id="0" name=""/>
        <dsp:cNvSpPr/>
      </dsp:nvSpPr>
      <dsp:spPr>
        <a:xfrm>
          <a:off x="0" y="1055742"/>
          <a:ext cx="1069954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5A985C-D100-4A33-93BC-77BA8D21A52F}">
      <dsp:nvSpPr>
        <dsp:cNvPr id="0" name=""/>
        <dsp:cNvSpPr/>
      </dsp:nvSpPr>
      <dsp:spPr>
        <a:xfrm>
          <a:off x="2781882" y="110"/>
          <a:ext cx="7917666" cy="1055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Focus on human rights, transparency, accountability, and preventing harm in AI decision-making.</a:t>
          </a:r>
          <a:endParaRPr lang="en-IN" sz="1800" kern="1200" dirty="0"/>
        </a:p>
      </dsp:txBody>
      <dsp:txXfrm>
        <a:off x="2781882" y="110"/>
        <a:ext cx="7917666" cy="1055631"/>
      </dsp:txXfrm>
    </dsp:sp>
    <dsp:sp modelId="{31C30C1B-DFCB-4D55-8E1D-4C91C55A1EA4}">
      <dsp:nvSpPr>
        <dsp:cNvPr id="0" name=""/>
        <dsp:cNvSpPr/>
      </dsp:nvSpPr>
      <dsp:spPr>
        <a:xfrm>
          <a:off x="0" y="110"/>
          <a:ext cx="2781882" cy="1055631"/>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UNESCO Recommendations</a:t>
          </a:r>
          <a:endParaRPr lang="en-IN" sz="1800" kern="1200" dirty="0"/>
        </a:p>
      </dsp:txBody>
      <dsp:txXfrm>
        <a:off x="51541" y="51651"/>
        <a:ext cx="2678800" cy="1004090"/>
      </dsp:txXfrm>
    </dsp:sp>
    <dsp:sp modelId="{F6E181BC-D2EE-4F19-AD86-22C52E3A7458}">
      <dsp:nvSpPr>
        <dsp:cNvPr id="0" name=""/>
        <dsp:cNvSpPr/>
      </dsp:nvSpPr>
      <dsp:spPr>
        <a:xfrm>
          <a:off x="2781882" y="1108523"/>
          <a:ext cx="7917666" cy="1055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IN" sz="1800" kern="1200" dirty="0"/>
            <a:t>Companies like Google, Microsoft, and IBM emphasize fairness, data privacy, transparency, safety, and social/environmental responsibility in their AI ethics frameworks.</a:t>
          </a:r>
        </a:p>
      </dsp:txBody>
      <dsp:txXfrm>
        <a:off x="2781882" y="1108523"/>
        <a:ext cx="7917666" cy="1055631"/>
      </dsp:txXfrm>
    </dsp:sp>
    <dsp:sp modelId="{95545B3C-1C60-4103-8E74-03238994CAE6}">
      <dsp:nvSpPr>
        <dsp:cNvPr id="0" name=""/>
        <dsp:cNvSpPr/>
      </dsp:nvSpPr>
      <dsp:spPr>
        <a:xfrm>
          <a:off x="0" y="1108523"/>
          <a:ext cx="2781882" cy="1055631"/>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b="1" kern="1200" dirty="0"/>
            <a:t>Private Sector Guidelines</a:t>
          </a:r>
          <a:r>
            <a:rPr lang="en-IN" sz="1800" kern="1200" dirty="0"/>
            <a:t>:</a:t>
          </a:r>
        </a:p>
      </dsp:txBody>
      <dsp:txXfrm>
        <a:off x="51541" y="1160064"/>
        <a:ext cx="2678800" cy="1004090"/>
      </dsp:txXfrm>
    </dsp:sp>
    <dsp:sp modelId="{C03E64D3-FC35-4023-A91B-766BDC2993B7}">
      <dsp:nvSpPr>
        <dsp:cNvPr id="0" name=""/>
        <dsp:cNvSpPr/>
      </dsp:nvSpPr>
      <dsp:spPr>
        <a:xfrm>
          <a:off x="2781882" y="2216936"/>
          <a:ext cx="7917666" cy="1055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Organizations like IEEE and the World Economic Forum are developing universal ethical AI practices, codes of conduct, and guidelines for various industries and regions.</a:t>
          </a:r>
        </a:p>
      </dsp:txBody>
      <dsp:txXfrm>
        <a:off x="2781882" y="2216936"/>
        <a:ext cx="7917666" cy="1055631"/>
      </dsp:txXfrm>
    </dsp:sp>
    <dsp:sp modelId="{7E6DFC49-6EAD-48D1-B252-A6AE1A2D7670}">
      <dsp:nvSpPr>
        <dsp:cNvPr id="0" name=""/>
        <dsp:cNvSpPr/>
      </dsp:nvSpPr>
      <dsp:spPr>
        <a:xfrm>
          <a:off x="0" y="2216936"/>
          <a:ext cx="2781882" cy="1055631"/>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International Bodies</a:t>
          </a:r>
          <a:endParaRPr lang="en-US" sz="1800" kern="1200" dirty="0"/>
        </a:p>
      </dsp:txBody>
      <dsp:txXfrm>
        <a:off x="51541" y="2268477"/>
        <a:ext cx="2678800" cy="10040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E24BE-DCA4-48B3-8B0D-FA76040DF092}">
      <dsp:nvSpPr>
        <dsp:cNvPr id="0" name=""/>
        <dsp:cNvSpPr/>
      </dsp:nvSpPr>
      <dsp:spPr>
        <a:xfrm>
          <a:off x="3179845" y="40512"/>
          <a:ext cx="1944585" cy="1944585"/>
        </a:xfrm>
        <a:prstGeom prst="ellipse">
          <a:avLst/>
        </a:prstGeom>
        <a:solidFill>
          <a:schemeClr val="accent1">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0" i="0" kern="1200"/>
            <a:t>Machine Learning Model</a:t>
          </a:r>
          <a:endParaRPr lang="en-IN" sz="1700" kern="1200"/>
        </a:p>
      </dsp:txBody>
      <dsp:txXfrm>
        <a:off x="3439123" y="380814"/>
        <a:ext cx="1426029" cy="875063"/>
      </dsp:txXfrm>
    </dsp:sp>
    <dsp:sp modelId="{D367F426-0785-4C3E-8AA1-8F3005323EEB}">
      <dsp:nvSpPr>
        <dsp:cNvPr id="0" name=""/>
        <dsp:cNvSpPr/>
      </dsp:nvSpPr>
      <dsp:spPr>
        <a:xfrm>
          <a:off x="3881516" y="1255877"/>
          <a:ext cx="1944585" cy="1944585"/>
        </a:xfrm>
        <a:prstGeom prst="ellipse">
          <a:avLst/>
        </a:prstGeom>
        <a:solidFill>
          <a:schemeClr val="accent1">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0" i="0" kern="1200"/>
            <a:t>Explanation Algorithm</a:t>
          </a:r>
          <a:endParaRPr lang="en-IN" sz="1700" kern="1200"/>
        </a:p>
      </dsp:txBody>
      <dsp:txXfrm>
        <a:off x="4476235" y="1758228"/>
        <a:ext cx="1166751" cy="1069521"/>
      </dsp:txXfrm>
    </dsp:sp>
    <dsp:sp modelId="{CD587961-004F-4AC2-A955-590F01CC6586}">
      <dsp:nvSpPr>
        <dsp:cNvPr id="0" name=""/>
        <dsp:cNvSpPr/>
      </dsp:nvSpPr>
      <dsp:spPr>
        <a:xfrm>
          <a:off x="2478174" y="1255877"/>
          <a:ext cx="1944585" cy="1944585"/>
        </a:xfrm>
        <a:prstGeom prst="ellipse">
          <a:avLst/>
        </a:prstGeom>
        <a:solidFill>
          <a:schemeClr val="accent1">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0" i="0" kern="1200"/>
            <a:t>Interface</a:t>
          </a:r>
          <a:endParaRPr lang="en-IN" sz="1700" kern="1200"/>
        </a:p>
      </dsp:txBody>
      <dsp:txXfrm>
        <a:off x="2661289" y="1758228"/>
        <a:ext cx="1166751" cy="10695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AC747-6F4C-4193-8100-856D4C575B9D}">
      <dsp:nvSpPr>
        <dsp:cNvPr id="0" name=""/>
        <dsp:cNvSpPr/>
      </dsp:nvSpPr>
      <dsp:spPr>
        <a:xfrm>
          <a:off x="2385550" y="98425"/>
          <a:ext cx="3454357" cy="203638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b="1" i="0" kern="1200"/>
            <a:t>Transparency</a:t>
          </a:r>
          <a:endParaRPr lang="en-IN" sz="1800" kern="1200"/>
        </a:p>
      </dsp:txBody>
      <dsp:txXfrm>
        <a:off x="2846131" y="454792"/>
        <a:ext cx="2533195" cy="916372"/>
      </dsp:txXfrm>
    </dsp:sp>
    <dsp:sp modelId="{106AA6A0-A6FA-47FA-954C-9A601FB5EC12}">
      <dsp:nvSpPr>
        <dsp:cNvPr id="0" name=""/>
        <dsp:cNvSpPr/>
      </dsp:nvSpPr>
      <dsp:spPr>
        <a:xfrm>
          <a:off x="3515251" y="1377762"/>
          <a:ext cx="3749490" cy="203638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b="1" i="0" kern="1200" dirty="0"/>
            <a:t>Interpretability</a:t>
          </a:r>
          <a:endParaRPr lang="en-IN" sz="1800" kern="1200" dirty="0"/>
        </a:p>
      </dsp:txBody>
      <dsp:txXfrm>
        <a:off x="4661970" y="1903828"/>
        <a:ext cx="2249694" cy="1120010"/>
      </dsp:txXfrm>
    </dsp:sp>
    <dsp:sp modelId="{CD9FF8DC-4E77-41BD-8482-1E45FBA39804}">
      <dsp:nvSpPr>
        <dsp:cNvPr id="0" name=""/>
        <dsp:cNvSpPr/>
      </dsp:nvSpPr>
      <dsp:spPr>
        <a:xfrm>
          <a:off x="1313622" y="1371164"/>
          <a:ext cx="3366609" cy="2036383"/>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b="1" i="0" kern="1200" dirty="0"/>
            <a:t>Accountability</a:t>
          </a:r>
          <a:endParaRPr lang="en-IN" sz="1800" kern="1200" dirty="0"/>
        </a:p>
      </dsp:txBody>
      <dsp:txXfrm>
        <a:off x="1630644" y="1897230"/>
        <a:ext cx="2019965" cy="1120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CEE18-3FC0-48E8-926E-DEAB57CB556E}">
      <dsp:nvSpPr>
        <dsp:cNvPr id="0" name=""/>
        <dsp:cNvSpPr/>
      </dsp:nvSpPr>
      <dsp:spPr>
        <a:xfrm rot="5400000">
          <a:off x="-523262" y="523262"/>
          <a:ext cx="3488414" cy="2441889"/>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i="0" kern="1200" dirty="0"/>
            <a:t>Strategies for Ensuring Privacy and Security</a:t>
          </a:r>
          <a:endParaRPr lang="en-IN" sz="2000" kern="1200" dirty="0"/>
        </a:p>
      </dsp:txBody>
      <dsp:txXfrm rot="-5400000">
        <a:off x="1" y="1220945"/>
        <a:ext cx="2441889" cy="1046525"/>
      </dsp:txXfrm>
    </dsp:sp>
    <dsp:sp modelId="{FA7BE67E-6161-4DAC-BE9E-5F27F401BB6D}">
      <dsp:nvSpPr>
        <dsp:cNvPr id="0" name=""/>
        <dsp:cNvSpPr/>
      </dsp:nvSpPr>
      <dsp:spPr>
        <a:xfrm rot="5400000">
          <a:off x="3269875" y="-827985"/>
          <a:ext cx="2267469" cy="392344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endParaRPr lang="en-IN" sz="2000" kern="1200" dirty="0"/>
        </a:p>
        <a:p>
          <a:pPr marL="228600" lvl="1" indent="-228600" algn="l" defTabSz="889000">
            <a:lnSpc>
              <a:spcPct val="90000"/>
            </a:lnSpc>
            <a:spcBef>
              <a:spcPct val="0"/>
            </a:spcBef>
            <a:spcAft>
              <a:spcPct val="15000"/>
            </a:spcAft>
            <a:buChar char="•"/>
          </a:pPr>
          <a:r>
            <a:rPr lang="en-IN" sz="2000" b="0" i="0" kern="1200" dirty="0"/>
            <a:t>Data Encryption</a:t>
          </a:r>
          <a:endParaRPr lang="en-IN" sz="2000" kern="1200" dirty="0"/>
        </a:p>
        <a:p>
          <a:pPr marL="228600" lvl="1" indent="-228600" algn="l" defTabSz="889000">
            <a:lnSpc>
              <a:spcPct val="90000"/>
            </a:lnSpc>
            <a:spcBef>
              <a:spcPct val="0"/>
            </a:spcBef>
            <a:spcAft>
              <a:spcPct val="15000"/>
            </a:spcAft>
            <a:buChar char="•"/>
          </a:pPr>
          <a:r>
            <a:rPr lang="en-IN" sz="2000" b="0" i="0" kern="1200" dirty="0"/>
            <a:t>Access Controls</a:t>
          </a:r>
          <a:endParaRPr lang="en-IN" sz="2000" kern="1200" dirty="0"/>
        </a:p>
        <a:p>
          <a:pPr marL="228600" lvl="1" indent="-228600" algn="l" defTabSz="889000">
            <a:lnSpc>
              <a:spcPct val="90000"/>
            </a:lnSpc>
            <a:spcBef>
              <a:spcPct val="0"/>
            </a:spcBef>
            <a:spcAft>
              <a:spcPct val="15000"/>
            </a:spcAft>
            <a:buChar char="•"/>
          </a:pPr>
          <a:r>
            <a:rPr lang="en-IN" sz="2000" b="0" i="0" kern="1200" dirty="0"/>
            <a:t>Data Anonymization</a:t>
          </a:r>
          <a:endParaRPr lang="en-IN" sz="2000" kern="1200" dirty="0"/>
        </a:p>
        <a:p>
          <a:pPr marL="228600" lvl="1" indent="-228600" algn="l" defTabSz="889000">
            <a:lnSpc>
              <a:spcPct val="90000"/>
            </a:lnSpc>
            <a:spcBef>
              <a:spcPct val="0"/>
            </a:spcBef>
            <a:spcAft>
              <a:spcPct val="15000"/>
            </a:spcAft>
            <a:buChar char="•"/>
          </a:pPr>
          <a:r>
            <a:rPr lang="en-IN" sz="2000" b="0" i="0" kern="1200" dirty="0"/>
            <a:t>Regular Security Audits</a:t>
          </a:r>
          <a:endParaRPr lang="en-IN" sz="2000" kern="1200" dirty="0"/>
        </a:p>
        <a:p>
          <a:pPr marL="228600" lvl="1" indent="-228600" algn="l" defTabSz="889000">
            <a:lnSpc>
              <a:spcPct val="90000"/>
            </a:lnSpc>
            <a:spcBef>
              <a:spcPct val="0"/>
            </a:spcBef>
            <a:spcAft>
              <a:spcPct val="15000"/>
            </a:spcAft>
            <a:buChar char="•"/>
          </a:pPr>
          <a:r>
            <a:rPr lang="en-IN" sz="2000" b="0" i="0" kern="1200" dirty="0"/>
            <a:t>Compliance with Regulations</a:t>
          </a:r>
          <a:endParaRPr lang="en-IN" sz="2000" kern="1200" dirty="0"/>
        </a:p>
      </dsp:txBody>
      <dsp:txXfrm rot="-5400000">
        <a:off x="2441890" y="110689"/>
        <a:ext cx="3812751" cy="20460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B4DA3-3E8C-44E7-82CD-7D908A28E14F}">
      <dsp:nvSpPr>
        <dsp:cNvPr id="0" name=""/>
        <dsp:cNvSpPr/>
      </dsp:nvSpPr>
      <dsp:spPr>
        <a:xfrm>
          <a:off x="443" y="76552"/>
          <a:ext cx="3961512" cy="61332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Examples of Privacy and Security</a:t>
          </a:r>
          <a:endParaRPr lang="en-IN" sz="1800" kern="1200" dirty="0"/>
        </a:p>
      </dsp:txBody>
      <dsp:txXfrm>
        <a:off x="18407" y="94516"/>
        <a:ext cx="3925584" cy="577392"/>
      </dsp:txXfrm>
    </dsp:sp>
    <dsp:sp modelId="{7EB69708-80DE-47A1-8BF5-8D9916077622}">
      <dsp:nvSpPr>
        <dsp:cNvPr id="0" name=""/>
        <dsp:cNvSpPr/>
      </dsp:nvSpPr>
      <dsp:spPr>
        <a:xfrm>
          <a:off x="396595" y="689873"/>
          <a:ext cx="396151" cy="459990"/>
        </a:xfrm>
        <a:custGeom>
          <a:avLst/>
          <a:gdLst/>
          <a:ahLst/>
          <a:cxnLst/>
          <a:rect l="0" t="0" r="0" b="0"/>
          <a:pathLst>
            <a:path>
              <a:moveTo>
                <a:pt x="0" y="0"/>
              </a:moveTo>
              <a:lnTo>
                <a:pt x="0" y="459990"/>
              </a:lnTo>
              <a:lnTo>
                <a:pt x="396151" y="4599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1A4D22-4E72-464E-9E5C-4B549B79ACB9}">
      <dsp:nvSpPr>
        <dsp:cNvPr id="0" name=""/>
        <dsp:cNvSpPr/>
      </dsp:nvSpPr>
      <dsp:spPr>
        <a:xfrm>
          <a:off x="792746" y="843203"/>
          <a:ext cx="3169209" cy="6133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Healthcare Data Protection</a:t>
          </a:r>
          <a:endParaRPr lang="en-IN" sz="1800" kern="1200" dirty="0"/>
        </a:p>
      </dsp:txBody>
      <dsp:txXfrm>
        <a:off x="810710" y="861167"/>
        <a:ext cx="3133281" cy="577392"/>
      </dsp:txXfrm>
    </dsp:sp>
    <dsp:sp modelId="{80DAA507-BE50-41B5-BAF7-5500A786E954}">
      <dsp:nvSpPr>
        <dsp:cNvPr id="0" name=""/>
        <dsp:cNvSpPr/>
      </dsp:nvSpPr>
      <dsp:spPr>
        <a:xfrm>
          <a:off x="396595" y="689873"/>
          <a:ext cx="396151" cy="1226641"/>
        </a:xfrm>
        <a:custGeom>
          <a:avLst/>
          <a:gdLst/>
          <a:ahLst/>
          <a:cxnLst/>
          <a:rect l="0" t="0" r="0" b="0"/>
          <a:pathLst>
            <a:path>
              <a:moveTo>
                <a:pt x="0" y="0"/>
              </a:moveTo>
              <a:lnTo>
                <a:pt x="0" y="1226641"/>
              </a:lnTo>
              <a:lnTo>
                <a:pt x="396151" y="12266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18F5D1-8F7B-483B-B91E-33D517587421}">
      <dsp:nvSpPr>
        <dsp:cNvPr id="0" name=""/>
        <dsp:cNvSpPr/>
      </dsp:nvSpPr>
      <dsp:spPr>
        <a:xfrm>
          <a:off x="792746" y="1609854"/>
          <a:ext cx="3169209" cy="6133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a:t>Financial Transactions Security</a:t>
          </a:r>
          <a:endParaRPr lang="en-IN" sz="1800" kern="1200"/>
        </a:p>
      </dsp:txBody>
      <dsp:txXfrm>
        <a:off x="810710" y="1627818"/>
        <a:ext cx="3133281" cy="577392"/>
      </dsp:txXfrm>
    </dsp:sp>
    <dsp:sp modelId="{751DA900-62EE-4F1D-B47B-117EAAA479F6}">
      <dsp:nvSpPr>
        <dsp:cNvPr id="0" name=""/>
        <dsp:cNvSpPr/>
      </dsp:nvSpPr>
      <dsp:spPr>
        <a:xfrm>
          <a:off x="396595" y="689873"/>
          <a:ext cx="396151" cy="1993292"/>
        </a:xfrm>
        <a:custGeom>
          <a:avLst/>
          <a:gdLst/>
          <a:ahLst/>
          <a:cxnLst/>
          <a:rect l="0" t="0" r="0" b="0"/>
          <a:pathLst>
            <a:path>
              <a:moveTo>
                <a:pt x="0" y="0"/>
              </a:moveTo>
              <a:lnTo>
                <a:pt x="0" y="1993292"/>
              </a:lnTo>
              <a:lnTo>
                <a:pt x="396151" y="19932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DE014-2FAA-4542-9BDB-30A7061D035F}">
      <dsp:nvSpPr>
        <dsp:cNvPr id="0" name=""/>
        <dsp:cNvSpPr/>
      </dsp:nvSpPr>
      <dsp:spPr>
        <a:xfrm>
          <a:off x="792746" y="2376505"/>
          <a:ext cx="3169209" cy="61332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Smart Home Devices</a:t>
          </a:r>
          <a:endParaRPr lang="en-IN" sz="1800" kern="1200" dirty="0"/>
        </a:p>
      </dsp:txBody>
      <dsp:txXfrm>
        <a:off x="810710" y="2394469"/>
        <a:ext cx="3133281" cy="5773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2028C-6F23-4D07-83CB-7242647DBCE8}">
      <dsp:nvSpPr>
        <dsp:cNvPr id="0" name=""/>
        <dsp:cNvSpPr/>
      </dsp:nvSpPr>
      <dsp:spPr>
        <a:xfrm>
          <a:off x="1095286" y="1494"/>
          <a:ext cx="4306009" cy="4909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Ensuring Fairness in AI</a:t>
          </a:r>
          <a:endParaRPr lang="en-IN" sz="1600" kern="1200" dirty="0">
            <a:solidFill>
              <a:schemeClr val="tx1"/>
            </a:solidFill>
          </a:endParaRPr>
        </a:p>
      </dsp:txBody>
      <dsp:txXfrm>
        <a:off x="1109665" y="15873"/>
        <a:ext cx="4277251" cy="462185"/>
      </dsp:txXfrm>
    </dsp:sp>
    <dsp:sp modelId="{E0DFD741-9DE8-4858-88D2-B677D9A33498}">
      <dsp:nvSpPr>
        <dsp:cNvPr id="0" name=""/>
        <dsp:cNvSpPr/>
      </dsp:nvSpPr>
      <dsp:spPr>
        <a:xfrm>
          <a:off x="1525887" y="492438"/>
          <a:ext cx="430600" cy="368207"/>
        </a:xfrm>
        <a:custGeom>
          <a:avLst/>
          <a:gdLst/>
          <a:ahLst/>
          <a:cxnLst/>
          <a:rect l="0" t="0" r="0" b="0"/>
          <a:pathLst>
            <a:path>
              <a:moveTo>
                <a:pt x="0" y="0"/>
              </a:moveTo>
              <a:lnTo>
                <a:pt x="0" y="368207"/>
              </a:lnTo>
              <a:lnTo>
                <a:pt x="430600" y="3682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89E60C-C826-4806-98E2-0BEB576EFB3E}">
      <dsp:nvSpPr>
        <dsp:cNvPr id="0" name=""/>
        <dsp:cNvSpPr/>
      </dsp:nvSpPr>
      <dsp:spPr>
        <a:xfrm>
          <a:off x="1956488" y="615174"/>
          <a:ext cx="4066476" cy="49094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Incorporate </a:t>
          </a:r>
          <a:r>
            <a:rPr lang="en-US" sz="1600" b="1" i="0" kern="1200" dirty="0"/>
            <a:t>diverse perspectives</a:t>
          </a:r>
          <a:r>
            <a:rPr lang="en-US" sz="1600" b="0" i="0" kern="1200" dirty="0"/>
            <a:t> in AI design and development.</a:t>
          </a:r>
          <a:endParaRPr lang="en-IN" sz="1600" kern="1200" dirty="0"/>
        </a:p>
      </dsp:txBody>
      <dsp:txXfrm>
        <a:off x="1970867" y="629553"/>
        <a:ext cx="4037718" cy="462185"/>
      </dsp:txXfrm>
    </dsp:sp>
    <dsp:sp modelId="{895E2DE7-A6CF-452A-969B-29640B0AD3E4}">
      <dsp:nvSpPr>
        <dsp:cNvPr id="0" name=""/>
        <dsp:cNvSpPr/>
      </dsp:nvSpPr>
      <dsp:spPr>
        <a:xfrm>
          <a:off x="1525887" y="492438"/>
          <a:ext cx="430600" cy="981887"/>
        </a:xfrm>
        <a:custGeom>
          <a:avLst/>
          <a:gdLst/>
          <a:ahLst/>
          <a:cxnLst/>
          <a:rect l="0" t="0" r="0" b="0"/>
          <a:pathLst>
            <a:path>
              <a:moveTo>
                <a:pt x="0" y="0"/>
              </a:moveTo>
              <a:lnTo>
                <a:pt x="0" y="981887"/>
              </a:lnTo>
              <a:lnTo>
                <a:pt x="430600" y="98188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1D3014-57B2-4A9A-9578-9931484D2F6E}">
      <dsp:nvSpPr>
        <dsp:cNvPr id="0" name=""/>
        <dsp:cNvSpPr/>
      </dsp:nvSpPr>
      <dsp:spPr>
        <a:xfrm>
          <a:off x="1956488" y="1228853"/>
          <a:ext cx="4066476" cy="49094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Use regulations and standards to prevent discriminatory outcomes.</a:t>
          </a:r>
          <a:endParaRPr lang="en-IN" sz="1600" kern="1200" dirty="0"/>
        </a:p>
      </dsp:txBody>
      <dsp:txXfrm>
        <a:off x="1970867" y="1243232"/>
        <a:ext cx="4037718" cy="462185"/>
      </dsp:txXfrm>
    </dsp:sp>
    <dsp:sp modelId="{D75B5084-F04F-439E-9188-52E13D8ECC04}">
      <dsp:nvSpPr>
        <dsp:cNvPr id="0" name=""/>
        <dsp:cNvSpPr/>
      </dsp:nvSpPr>
      <dsp:spPr>
        <a:xfrm>
          <a:off x="1525887" y="492438"/>
          <a:ext cx="430600" cy="1595567"/>
        </a:xfrm>
        <a:custGeom>
          <a:avLst/>
          <a:gdLst/>
          <a:ahLst/>
          <a:cxnLst/>
          <a:rect l="0" t="0" r="0" b="0"/>
          <a:pathLst>
            <a:path>
              <a:moveTo>
                <a:pt x="0" y="0"/>
              </a:moveTo>
              <a:lnTo>
                <a:pt x="0" y="1595567"/>
              </a:lnTo>
              <a:lnTo>
                <a:pt x="430600" y="15955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71E790C-AEA6-42EC-A623-8D6B81309D65}">
      <dsp:nvSpPr>
        <dsp:cNvPr id="0" name=""/>
        <dsp:cNvSpPr/>
      </dsp:nvSpPr>
      <dsp:spPr>
        <a:xfrm>
          <a:off x="1956488" y="1842533"/>
          <a:ext cx="4066476" cy="49094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t>Consider the </a:t>
          </a:r>
          <a:r>
            <a:rPr lang="en-US" sz="1600" b="1" i="0" kern="1200" dirty="0"/>
            <a:t>impact on different groups</a:t>
          </a:r>
          <a:r>
            <a:rPr lang="en-US" sz="1600" b="0" i="0" kern="1200" dirty="0"/>
            <a:t> and mitigate negative effects.</a:t>
          </a:r>
          <a:endParaRPr lang="en-IN" sz="1600" kern="1200" dirty="0"/>
        </a:p>
      </dsp:txBody>
      <dsp:txXfrm>
        <a:off x="1970867" y="1856912"/>
        <a:ext cx="4037718" cy="4621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99E8F-D24A-4DB4-B109-FCE7BD6D11E5}">
      <dsp:nvSpPr>
        <dsp:cNvPr id="0" name=""/>
        <dsp:cNvSpPr/>
      </dsp:nvSpPr>
      <dsp:spPr>
        <a:xfrm>
          <a:off x="3300" y="119446"/>
          <a:ext cx="6098777" cy="47474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AI in Hiring Processes</a:t>
          </a:r>
          <a:endParaRPr lang="en-IN" sz="1600" kern="1200" dirty="0">
            <a:solidFill>
              <a:schemeClr val="tx1"/>
            </a:solidFill>
          </a:endParaRPr>
        </a:p>
      </dsp:txBody>
      <dsp:txXfrm>
        <a:off x="17205" y="133351"/>
        <a:ext cx="6070967" cy="446936"/>
      </dsp:txXfrm>
    </dsp:sp>
    <dsp:sp modelId="{AB667EFB-7100-459B-83E4-F23DE6D78E23}">
      <dsp:nvSpPr>
        <dsp:cNvPr id="0" name=""/>
        <dsp:cNvSpPr/>
      </dsp:nvSpPr>
      <dsp:spPr>
        <a:xfrm>
          <a:off x="613177" y="594193"/>
          <a:ext cx="609877" cy="356060"/>
        </a:xfrm>
        <a:custGeom>
          <a:avLst/>
          <a:gdLst/>
          <a:ahLst/>
          <a:cxnLst/>
          <a:rect l="0" t="0" r="0" b="0"/>
          <a:pathLst>
            <a:path>
              <a:moveTo>
                <a:pt x="0" y="0"/>
              </a:moveTo>
              <a:lnTo>
                <a:pt x="0" y="356060"/>
              </a:lnTo>
              <a:lnTo>
                <a:pt x="609877" y="35606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79836F3-8F93-4B7E-ADD3-E9917D413760}">
      <dsp:nvSpPr>
        <dsp:cNvPr id="0" name=""/>
        <dsp:cNvSpPr/>
      </dsp:nvSpPr>
      <dsp:spPr>
        <a:xfrm>
          <a:off x="1223055" y="712880"/>
          <a:ext cx="4879022" cy="47474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AI should not discriminate against candidates based on protected characteristics (e.g., gender, race).</a:t>
          </a:r>
          <a:endParaRPr lang="en-IN" sz="1600" kern="1200" dirty="0">
            <a:solidFill>
              <a:schemeClr val="tx1"/>
            </a:solidFill>
          </a:endParaRPr>
        </a:p>
      </dsp:txBody>
      <dsp:txXfrm>
        <a:off x="1236960" y="726785"/>
        <a:ext cx="4851212" cy="446936"/>
      </dsp:txXfrm>
    </dsp:sp>
    <dsp:sp modelId="{494CDB6E-88D7-48F8-9331-40DC80B4F13B}">
      <dsp:nvSpPr>
        <dsp:cNvPr id="0" name=""/>
        <dsp:cNvSpPr/>
      </dsp:nvSpPr>
      <dsp:spPr>
        <a:xfrm>
          <a:off x="613177" y="594193"/>
          <a:ext cx="609877" cy="949493"/>
        </a:xfrm>
        <a:custGeom>
          <a:avLst/>
          <a:gdLst/>
          <a:ahLst/>
          <a:cxnLst/>
          <a:rect l="0" t="0" r="0" b="0"/>
          <a:pathLst>
            <a:path>
              <a:moveTo>
                <a:pt x="0" y="0"/>
              </a:moveTo>
              <a:lnTo>
                <a:pt x="0" y="949493"/>
              </a:lnTo>
              <a:lnTo>
                <a:pt x="609877" y="94949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65C546-8304-427D-8A54-71F40FE24965}">
      <dsp:nvSpPr>
        <dsp:cNvPr id="0" name=""/>
        <dsp:cNvSpPr/>
      </dsp:nvSpPr>
      <dsp:spPr>
        <a:xfrm>
          <a:off x="1223055" y="1306313"/>
          <a:ext cx="4879022" cy="47474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Training AI on diverse datasets helps avoid biased outcomes.</a:t>
          </a:r>
          <a:endParaRPr lang="en-IN" sz="1600" kern="1200" dirty="0">
            <a:solidFill>
              <a:schemeClr val="tx1"/>
            </a:solidFill>
          </a:endParaRPr>
        </a:p>
      </dsp:txBody>
      <dsp:txXfrm>
        <a:off x="1236960" y="1320218"/>
        <a:ext cx="4851212" cy="446936"/>
      </dsp:txXfrm>
    </dsp:sp>
    <dsp:sp modelId="{017E1302-0433-481C-8DB6-7E2907150FD1}">
      <dsp:nvSpPr>
        <dsp:cNvPr id="0" name=""/>
        <dsp:cNvSpPr/>
      </dsp:nvSpPr>
      <dsp:spPr>
        <a:xfrm>
          <a:off x="613177" y="594193"/>
          <a:ext cx="609877" cy="1542927"/>
        </a:xfrm>
        <a:custGeom>
          <a:avLst/>
          <a:gdLst/>
          <a:ahLst/>
          <a:cxnLst/>
          <a:rect l="0" t="0" r="0" b="0"/>
          <a:pathLst>
            <a:path>
              <a:moveTo>
                <a:pt x="0" y="0"/>
              </a:moveTo>
              <a:lnTo>
                <a:pt x="0" y="1542927"/>
              </a:lnTo>
              <a:lnTo>
                <a:pt x="609877" y="15429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C24525-9D57-4A10-8A11-FE1AD99345B2}">
      <dsp:nvSpPr>
        <dsp:cNvPr id="0" name=""/>
        <dsp:cNvSpPr/>
      </dsp:nvSpPr>
      <dsp:spPr>
        <a:xfrm>
          <a:off x="1223055" y="1899747"/>
          <a:ext cx="4879022" cy="47474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Regular monitoring is essential to detect and correct bias in AI systems.</a:t>
          </a:r>
          <a:endParaRPr lang="en-IN" sz="1600" kern="1200" dirty="0">
            <a:solidFill>
              <a:schemeClr val="tx1"/>
            </a:solidFill>
          </a:endParaRPr>
        </a:p>
      </dsp:txBody>
      <dsp:txXfrm>
        <a:off x="1236960" y="1913652"/>
        <a:ext cx="4851212" cy="4469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636D7-9235-4D08-9F66-BE8145266DA9}">
      <dsp:nvSpPr>
        <dsp:cNvPr id="0" name=""/>
        <dsp:cNvSpPr/>
      </dsp:nvSpPr>
      <dsp:spPr>
        <a:xfrm>
          <a:off x="2244" y="130397"/>
          <a:ext cx="5320723" cy="6216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Addressing AI’s Environmental Impact</a:t>
          </a:r>
          <a:endParaRPr lang="en-IN" sz="1600" kern="1200" dirty="0">
            <a:solidFill>
              <a:schemeClr val="tx1"/>
            </a:solidFill>
          </a:endParaRPr>
        </a:p>
      </dsp:txBody>
      <dsp:txXfrm>
        <a:off x="20451" y="148604"/>
        <a:ext cx="5284309" cy="585219"/>
      </dsp:txXfrm>
    </dsp:sp>
    <dsp:sp modelId="{CAD87366-510A-4A7D-A8EC-742F7269776E}">
      <dsp:nvSpPr>
        <dsp:cNvPr id="0" name=""/>
        <dsp:cNvSpPr/>
      </dsp:nvSpPr>
      <dsp:spPr>
        <a:xfrm>
          <a:off x="534316" y="752030"/>
          <a:ext cx="532072" cy="378941"/>
        </a:xfrm>
        <a:custGeom>
          <a:avLst/>
          <a:gdLst/>
          <a:ahLst/>
          <a:cxnLst/>
          <a:rect l="0" t="0" r="0" b="0"/>
          <a:pathLst>
            <a:path>
              <a:moveTo>
                <a:pt x="0" y="0"/>
              </a:moveTo>
              <a:lnTo>
                <a:pt x="0" y="378941"/>
              </a:lnTo>
              <a:lnTo>
                <a:pt x="532072" y="3789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1324D7-2699-487A-B14C-FD8D2A23182C}">
      <dsp:nvSpPr>
        <dsp:cNvPr id="0" name=""/>
        <dsp:cNvSpPr/>
      </dsp:nvSpPr>
      <dsp:spPr>
        <a:xfrm>
          <a:off x="1066389" y="829564"/>
          <a:ext cx="4377552" cy="6028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Develop </a:t>
          </a:r>
          <a:r>
            <a:rPr lang="en-US" sz="1600" b="1" i="0" kern="1200" dirty="0">
              <a:solidFill>
                <a:schemeClr val="tx1"/>
              </a:solidFill>
            </a:rPr>
            <a:t>energy-efficient AI models</a:t>
          </a:r>
          <a:r>
            <a:rPr lang="en-US" sz="1600" b="0" i="0" kern="1200" dirty="0">
              <a:solidFill>
                <a:schemeClr val="tx1"/>
              </a:solidFill>
            </a:rPr>
            <a:t> and algorithms to reduce environmental footprint.</a:t>
          </a:r>
          <a:endParaRPr lang="en-IN" sz="1600" kern="1200" dirty="0">
            <a:solidFill>
              <a:schemeClr val="tx1"/>
            </a:solidFill>
          </a:endParaRPr>
        </a:p>
      </dsp:txBody>
      <dsp:txXfrm>
        <a:off x="1084045" y="847220"/>
        <a:ext cx="4342240" cy="567502"/>
      </dsp:txXfrm>
    </dsp:sp>
    <dsp:sp modelId="{945B817B-BACA-4E6C-9BFE-D62EDF800124}">
      <dsp:nvSpPr>
        <dsp:cNvPr id="0" name=""/>
        <dsp:cNvSpPr/>
      </dsp:nvSpPr>
      <dsp:spPr>
        <a:xfrm>
          <a:off x="534316" y="752030"/>
          <a:ext cx="532072" cy="1059289"/>
        </a:xfrm>
        <a:custGeom>
          <a:avLst/>
          <a:gdLst/>
          <a:ahLst/>
          <a:cxnLst/>
          <a:rect l="0" t="0" r="0" b="0"/>
          <a:pathLst>
            <a:path>
              <a:moveTo>
                <a:pt x="0" y="0"/>
              </a:moveTo>
              <a:lnTo>
                <a:pt x="0" y="1059289"/>
              </a:lnTo>
              <a:lnTo>
                <a:pt x="532072" y="1059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8B4DF-2148-4113-9C0E-57A655588D31}">
      <dsp:nvSpPr>
        <dsp:cNvPr id="0" name=""/>
        <dsp:cNvSpPr/>
      </dsp:nvSpPr>
      <dsp:spPr>
        <a:xfrm>
          <a:off x="1066389" y="1509913"/>
          <a:ext cx="4377552" cy="6028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Consider the </a:t>
          </a:r>
          <a:r>
            <a:rPr lang="en-US" sz="1600" b="1" i="0" kern="1200" dirty="0">
              <a:solidFill>
                <a:schemeClr val="tx1"/>
              </a:solidFill>
            </a:rPr>
            <a:t>social implications</a:t>
          </a:r>
          <a:r>
            <a:rPr lang="en-US" sz="1600" b="0" i="0" kern="1200" dirty="0">
              <a:solidFill>
                <a:schemeClr val="tx1"/>
              </a:solidFill>
            </a:rPr>
            <a:t> of AI and ensure it benefits society.</a:t>
          </a:r>
          <a:endParaRPr lang="en-IN" sz="1600" kern="1200" dirty="0">
            <a:solidFill>
              <a:schemeClr val="tx1"/>
            </a:solidFill>
          </a:endParaRPr>
        </a:p>
      </dsp:txBody>
      <dsp:txXfrm>
        <a:off x="1084045" y="1527569"/>
        <a:ext cx="4342240" cy="567502"/>
      </dsp:txXfrm>
    </dsp:sp>
    <dsp:sp modelId="{CDA535AE-51F7-4CA1-A595-C0570AA58DAE}">
      <dsp:nvSpPr>
        <dsp:cNvPr id="0" name=""/>
        <dsp:cNvSpPr/>
      </dsp:nvSpPr>
      <dsp:spPr>
        <a:xfrm>
          <a:off x="534316" y="752030"/>
          <a:ext cx="532072" cy="1739638"/>
        </a:xfrm>
        <a:custGeom>
          <a:avLst/>
          <a:gdLst/>
          <a:ahLst/>
          <a:cxnLst/>
          <a:rect l="0" t="0" r="0" b="0"/>
          <a:pathLst>
            <a:path>
              <a:moveTo>
                <a:pt x="0" y="0"/>
              </a:moveTo>
              <a:lnTo>
                <a:pt x="0" y="1739638"/>
              </a:lnTo>
              <a:lnTo>
                <a:pt x="532072" y="17396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1B0DC0-065B-4F09-A75C-A996325E0FB4}">
      <dsp:nvSpPr>
        <dsp:cNvPr id="0" name=""/>
        <dsp:cNvSpPr/>
      </dsp:nvSpPr>
      <dsp:spPr>
        <a:xfrm>
          <a:off x="1066389" y="2190261"/>
          <a:ext cx="4377552" cy="6028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tx1"/>
              </a:solidFill>
            </a:rPr>
            <a:t>Balance technological advancement with sustainability goals.</a:t>
          </a:r>
          <a:endParaRPr lang="en-IN" sz="1600" kern="1200" dirty="0">
            <a:solidFill>
              <a:schemeClr val="tx1"/>
            </a:solidFill>
          </a:endParaRPr>
        </a:p>
      </dsp:txBody>
      <dsp:txXfrm>
        <a:off x="1084045" y="2207917"/>
        <a:ext cx="4342240" cy="56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B62EA-9523-4423-99CA-A222B2658700}">
      <dsp:nvSpPr>
        <dsp:cNvPr id="0" name=""/>
        <dsp:cNvSpPr/>
      </dsp:nvSpPr>
      <dsp:spPr>
        <a:xfrm>
          <a:off x="1" y="259497"/>
          <a:ext cx="5283196" cy="55919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i="0" kern="1200" dirty="0">
              <a:solidFill>
                <a:schemeClr val="tx1"/>
              </a:solidFill>
            </a:rPr>
            <a:t>Example: AI in Renewable Energy</a:t>
          </a:r>
          <a:endParaRPr lang="en-IN" sz="1600" kern="1200" dirty="0">
            <a:solidFill>
              <a:schemeClr val="tx1"/>
            </a:solidFill>
          </a:endParaRPr>
        </a:p>
      </dsp:txBody>
      <dsp:txXfrm>
        <a:off x="16379" y="275875"/>
        <a:ext cx="5250440" cy="526438"/>
      </dsp:txXfrm>
    </dsp:sp>
    <dsp:sp modelId="{1BF9C4BF-BCE4-4F08-8932-508E07DC1889}">
      <dsp:nvSpPr>
        <dsp:cNvPr id="0" name=""/>
        <dsp:cNvSpPr/>
      </dsp:nvSpPr>
      <dsp:spPr>
        <a:xfrm>
          <a:off x="528321" y="818692"/>
          <a:ext cx="528319" cy="369056"/>
        </a:xfrm>
        <a:custGeom>
          <a:avLst/>
          <a:gdLst/>
          <a:ahLst/>
          <a:cxnLst/>
          <a:rect l="0" t="0" r="0" b="0"/>
          <a:pathLst>
            <a:path>
              <a:moveTo>
                <a:pt x="0" y="0"/>
              </a:moveTo>
              <a:lnTo>
                <a:pt x="0" y="369056"/>
              </a:lnTo>
              <a:lnTo>
                <a:pt x="528319" y="3690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FAD3CA-6F0F-4872-9B73-E2E495C1E817}">
      <dsp:nvSpPr>
        <dsp:cNvPr id="0" name=""/>
        <dsp:cNvSpPr/>
      </dsp:nvSpPr>
      <dsp:spPr>
        <a:xfrm>
          <a:off x="1056640" y="941711"/>
          <a:ext cx="4226557" cy="4920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dirty="0">
              <a:solidFill>
                <a:schemeClr val="tx1"/>
              </a:solidFill>
            </a:rPr>
            <a:t>AI can optimize energy production and distribution.</a:t>
          </a:r>
          <a:endParaRPr lang="en-IN" sz="1600" kern="1200" dirty="0">
            <a:solidFill>
              <a:schemeClr val="tx1"/>
            </a:solidFill>
          </a:endParaRPr>
        </a:p>
      </dsp:txBody>
      <dsp:txXfrm>
        <a:off x="1071052" y="956123"/>
        <a:ext cx="4197733" cy="463251"/>
      </dsp:txXfrm>
    </dsp:sp>
    <dsp:sp modelId="{1874D3E4-5217-44CF-AD25-1456FF950232}">
      <dsp:nvSpPr>
        <dsp:cNvPr id="0" name=""/>
        <dsp:cNvSpPr/>
      </dsp:nvSpPr>
      <dsp:spPr>
        <a:xfrm>
          <a:off x="528321" y="818692"/>
          <a:ext cx="528319" cy="984150"/>
        </a:xfrm>
        <a:custGeom>
          <a:avLst/>
          <a:gdLst/>
          <a:ahLst/>
          <a:cxnLst/>
          <a:rect l="0" t="0" r="0" b="0"/>
          <a:pathLst>
            <a:path>
              <a:moveTo>
                <a:pt x="0" y="0"/>
              </a:moveTo>
              <a:lnTo>
                <a:pt x="0" y="984150"/>
              </a:lnTo>
              <a:lnTo>
                <a:pt x="528319" y="9841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D8F594-6F9C-4EF9-B825-7D8BE1482ADA}">
      <dsp:nvSpPr>
        <dsp:cNvPr id="0" name=""/>
        <dsp:cNvSpPr/>
      </dsp:nvSpPr>
      <dsp:spPr>
        <a:xfrm>
          <a:off x="1056640" y="1556805"/>
          <a:ext cx="4226557" cy="4920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a:solidFill>
                <a:schemeClr val="tx1"/>
              </a:solidFill>
            </a:rPr>
            <a:t>AI helps reduce reliance on fossil fuels and mitigates climate change.</a:t>
          </a:r>
          <a:endParaRPr lang="en-IN" sz="1600" kern="1200">
            <a:solidFill>
              <a:schemeClr val="tx1"/>
            </a:solidFill>
          </a:endParaRPr>
        </a:p>
      </dsp:txBody>
      <dsp:txXfrm>
        <a:off x="1071052" y="1571217"/>
        <a:ext cx="4197733" cy="463251"/>
      </dsp:txXfrm>
    </dsp:sp>
    <dsp:sp modelId="{AAC6E635-E6D9-4D72-9CF1-BD55EACB51BA}">
      <dsp:nvSpPr>
        <dsp:cNvPr id="0" name=""/>
        <dsp:cNvSpPr/>
      </dsp:nvSpPr>
      <dsp:spPr>
        <a:xfrm>
          <a:off x="528321" y="818692"/>
          <a:ext cx="528319" cy="1599245"/>
        </a:xfrm>
        <a:custGeom>
          <a:avLst/>
          <a:gdLst/>
          <a:ahLst/>
          <a:cxnLst/>
          <a:rect l="0" t="0" r="0" b="0"/>
          <a:pathLst>
            <a:path>
              <a:moveTo>
                <a:pt x="0" y="0"/>
              </a:moveTo>
              <a:lnTo>
                <a:pt x="0" y="1599245"/>
              </a:lnTo>
              <a:lnTo>
                <a:pt x="528319" y="15992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7634C9-AE6D-494D-B342-62BB3A733E6E}">
      <dsp:nvSpPr>
        <dsp:cNvPr id="0" name=""/>
        <dsp:cNvSpPr/>
      </dsp:nvSpPr>
      <dsp:spPr>
        <a:xfrm>
          <a:off x="1056640" y="2171899"/>
          <a:ext cx="4226557" cy="4920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0" i="0" kern="1200" dirty="0">
              <a:solidFill>
                <a:schemeClr val="tx1"/>
              </a:solidFill>
            </a:rPr>
            <a:t>Use AI to promote sustainable, renewable energy solutions for a greener future.</a:t>
          </a:r>
          <a:endParaRPr lang="en-IN" sz="1600" kern="1200" dirty="0">
            <a:solidFill>
              <a:schemeClr val="tx1"/>
            </a:solidFill>
          </a:endParaRPr>
        </a:p>
      </dsp:txBody>
      <dsp:txXfrm>
        <a:off x="1071052" y="2186311"/>
        <a:ext cx="4197733" cy="4632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8428F-848B-453B-8107-6321CB2F6C8C}">
      <dsp:nvSpPr>
        <dsp:cNvPr id="0" name=""/>
        <dsp:cNvSpPr/>
      </dsp:nvSpPr>
      <dsp:spPr>
        <a:xfrm>
          <a:off x="49" y="14237"/>
          <a:ext cx="4779804" cy="115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Data-driven bias</a:t>
          </a:r>
          <a:r>
            <a:rPr lang="en-US" sz="2000" kern="1200"/>
            <a:t>:</a:t>
          </a:r>
          <a:endParaRPr lang="en-IN" sz="2000" kern="1200" dirty="0"/>
        </a:p>
      </dsp:txBody>
      <dsp:txXfrm>
        <a:off x="49" y="14237"/>
        <a:ext cx="4779804" cy="1152000"/>
      </dsp:txXfrm>
    </dsp:sp>
    <dsp:sp modelId="{0A97E37A-DBEE-42F1-80BB-2C4878629FB6}">
      <dsp:nvSpPr>
        <dsp:cNvPr id="0" name=""/>
        <dsp:cNvSpPr/>
      </dsp:nvSpPr>
      <dsp:spPr>
        <a:xfrm>
          <a:off x="49" y="1166237"/>
          <a:ext cx="4779804" cy="1756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AI models rely on large datasets to detect patterns; if the data contains biased human decisions or historical inequalities, the model will learn these biases.</a:t>
          </a:r>
          <a:endParaRPr lang="en-IN" sz="1800" kern="1200" dirty="0"/>
        </a:p>
      </dsp:txBody>
      <dsp:txXfrm>
        <a:off x="49" y="1166237"/>
        <a:ext cx="4779804" cy="1756800"/>
      </dsp:txXfrm>
    </dsp:sp>
    <dsp:sp modelId="{9B2E6F7A-97E9-4952-B3F9-949F6BB174DE}">
      <dsp:nvSpPr>
        <dsp:cNvPr id="0" name=""/>
        <dsp:cNvSpPr/>
      </dsp:nvSpPr>
      <dsp:spPr>
        <a:xfrm>
          <a:off x="5449027" y="14237"/>
          <a:ext cx="4779804" cy="115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t>Perpetuating bias</a:t>
          </a:r>
          <a:r>
            <a:rPr lang="en-US" sz="2000" kern="1200" dirty="0"/>
            <a:t>:</a:t>
          </a:r>
        </a:p>
      </dsp:txBody>
      <dsp:txXfrm>
        <a:off x="5449027" y="14237"/>
        <a:ext cx="4779804" cy="1152000"/>
      </dsp:txXfrm>
    </dsp:sp>
    <dsp:sp modelId="{3872F1E9-1715-4873-895B-866D7CEECEF0}">
      <dsp:nvSpPr>
        <dsp:cNvPr id="0" name=""/>
        <dsp:cNvSpPr/>
      </dsp:nvSpPr>
      <dsp:spPr>
        <a:xfrm>
          <a:off x="5449027" y="1166237"/>
          <a:ext cx="4779804" cy="1756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AI systems can reinforce these biases by making repeated biased decisions, leading to new predictions that continue to produce unfavorable outcomes.</a:t>
          </a:r>
        </a:p>
      </dsp:txBody>
      <dsp:txXfrm>
        <a:off x="5449027" y="1166237"/>
        <a:ext cx="4779804" cy="1756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52152-ACE6-4733-8F88-35767A5C18F0}">
      <dsp:nvSpPr>
        <dsp:cNvPr id="0" name=""/>
        <dsp:cNvSpPr/>
      </dsp:nvSpPr>
      <dsp:spPr>
        <a:xfrm rot="5400000">
          <a:off x="6821545" y="-2766523"/>
          <a:ext cx="1138243" cy="69559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The system was trained on a dataset that predominantly reflected past hiring practices, which may have been biased against women.</a:t>
          </a:r>
          <a:endParaRPr lang="en-IN" sz="1800" kern="1200" dirty="0"/>
        </a:p>
      </dsp:txBody>
      <dsp:txXfrm rot="-5400000">
        <a:off x="3912706" y="197880"/>
        <a:ext cx="6900357" cy="1027115"/>
      </dsp:txXfrm>
    </dsp:sp>
    <dsp:sp modelId="{E30D7166-7FBA-4BE6-8FB1-1AD2335A81BE}">
      <dsp:nvSpPr>
        <dsp:cNvPr id="0" name=""/>
        <dsp:cNvSpPr/>
      </dsp:nvSpPr>
      <dsp:spPr>
        <a:xfrm>
          <a:off x="0" y="35"/>
          <a:ext cx="3912706" cy="14228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Historical Data</a:t>
          </a:r>
        </a:p>
      </dsp:txBody>
      <dsp:txXfrm>
        <a:off x="69456" y="69491"/>
        <a:ext cx="3773794" cy="1283892"/>
      </dsp:txXfrm>
    </dsp:sp>
    <dsp:sp modelId="{AE7F0C59-BF69-4097-9EC0-81F6BC4939A8}">
      <dsp:nvSpPr>
        <dsp:cNvPr id="0" name=""/>
        <dsp:cNvSpPr/>
      </dsp:nvSpPr>
      <dsp:spPr>
        <a:xfrm rot="5400000">
          <a:off x="6821545" y="-1272578"/>
          <a:ext cx="1138243" cy="695592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The AI model learned to associate certain words with gender and subsequently penalized resumes containing those words, perpetuating the existing bias.</a:t>
          </a:r>
          <a:endParaRPr lang="en-IN" sz="1800" kern="1200" dirty="0"/>
        </a:p>
      </dsp:txBody>
      <dsp:txXfrm rot="-5400000">
        <a:off x="3912706" y="1691825"/>
        <a:ext cx="6900357" cy="1027115"/>
      </dsp:txXfrm>
    </dsp:sp>
    <dsp:sp modelId="{28AD0EC5-2CE6-4EC2-9760-9E302DB126F6}">
      <dsp:nvSpPr>
        <dsp:cNvPr id="0" name=""/>
        <dsp:cNvSpPr/>
      </dsp:nvSpPr>
      <dsp:spPr>
        <a:xfrm>
          <a:off x="0" y="1493980"/>
          <a:ext cx="3912706" cy="14228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Bias Amplification</a:t>
          </a:r>
        </a:p>
      </dsp:txBody>
      <dsp:txXfrm>
        <a:off x="69456" y="1563436"/>
        <a:ext cx="3773794" cy="1283892"/>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dirty="0"/>
              <a:t>Welcome, everyone! Today, we will delve into the interconnected realms of AI ethics, fairness, and sustainability.</a:t>
            </a:r>
          </a:p>
          <a:p>
            <a:pPr marL="158750" indent="0">
              <a:buNone/>
            </a:pPr>
            <a:endParaRPr lang="en-US" b="1" dirty="0"/>
          </a:p>
          <a:p>
            <a:pPr marL="158750" indent="0">
              <a:buNone/>
            </a:pPr>
            <a:r>
              <a:rPr lang="en-US" dirty="0"/>
              <a:t>As AI technologies become increasingly integrated into our daily lives, it’s imperative that we address the ethical implications of their </a:t>
            </a:r>
            <a:r>
              <a:rPr lang="en-US" dirty="0" err="1"/>
              <a:t>use.The</a:t>
            </a:r>
            <a:r>
              <a:rPr lang="en-US" dirty="0"/>
              <a:t> potential of AI to transform industries and societies is immense, but it comes with significant responsibilities.</a:t>
            </a: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61978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Fairness in AI</a:t>
            </a:r>
          </a:p>
          <a:p>
            <a:pPr marL="158750" indent="0">
              <a:buNone/>
            </a:pPr>
            <a:endParaRPr lang="en-US" dirty="0"/>
          </a:p>
          <a:p>
            <a:r>
              <a:rPr lang="en-US" dirty="0"/>
              <a:t>AI systems should strive to operate without bias, ensuring they do not discriminate against individuals based on race, gender, socioeconomic status, or other personal characteristics. However, achieving fairness in AI can be challenging because AI systems are often trained on historical or real-world data, which may reflect existing societal biases. If this biased data is used without intervention, AI models may perpetuate or even amplify those inequalities, leading to unfair treatment in critical areas such as hiring, lending, healthcare, and law enforcement.</a:t>
            </a:r>
          </a:p>
          <a:p>
            <a:r>
              <a:rPr lang="en-US" dirty="0"/>
              <a:t>Achieving fairness in AI requires a proactive and intentional approach in both the design and deployment of these systems. Developers must identify potential sources of bias, carefully select training data, and implement strategies that detect and mitigate discrimination. This ensures that AI operates in a way that is ethical, equitable, and fair across diverse populations.</a:t>
            </a:r>
          </a:p>
          <a:p>
            <a:pPr marL="158750" indent="0">
              <a:buNone/>
            </a:pPr>
            <a:endParaRPr lang="en-US" b="1" dirty="0"/>
          </a:p>
          <a:p>
            <a:pPr marL="158750" indent="0">
              <a:buNone/>
            </a:pPr>
            <a:r>
              <a:rPr lang="en-US" b="1" dirty="0"/>
              <a:t>Ensuring Fairness in AI</a:t>
            </a:r>
          </a:p>
          <a:p>
            <a:pPr>
              <a:buFont typeface="+mj-lt"/>
              <a:buAutoNum type="arabicPeriod"/>
            </a:pPr>
            <a:r>
              <a:rPr lang="en-US" b="1" dirty="0"/>
              <a:t>Incorporate Diverse Perspectives in AI Design and Development</a:t>
            </a:r>
            <a:r>
              <a:rPr lang="en-US" dirty="0"/>
              <a:t>:</a:t>
            </a:r>
            <a:br>
              <a:rPr lang="en-US" dirty="0"/>
            </a:br>
            <a:r>
              <a:rPr lang="en-US" dirty="0"/>
              <a:t>Involving a diverse group of developers, data scientists, and stakeholders in the creation of AI systems is crucial for minimizing bias. When AI is developed by teams that lack diversity, it may reflect the narrow perspectives and assumptions of the people who created it. By integrating a variety of viewpoints—including gender, cultural, and socioeconomic diversity—organizations can better account for different needs, experiences, and potential biases that might arise during AI development.</a:t>
            </a:r>
          </a:p>
          <a:p>
            <a:pPr>
              <a:buFont typeface="+mj-lt"/>
              <a:buAutoNum type="arabicPeriod"/>
            </a:pPr>
            <a:r>
              <a:rPr lang="en-US" b="1" dirty="0"/>
              <a:t>Use Regulations and Standards to Prevent Discriminatory Outcomes</a:t>
            </a:r>
            <a:r>
              <a:rPr lang="en-US" dirty="0"/>
              <a:t>:</a:t>
            </a:r>
            <a:br>
              <a:rPr lang="en-US" dirty="0"/>
            </a:br>
            <a:r>
              <a:rPr lang="en-US" dirty="0"/>
              <a:t>Governments and organizations are increasingly introducing regulations, such as the </a:t>
            </a:r>
            <a:r>
              <a:rPr lang="en-US" b="1" dirty="0"/>
              <a:t>EU AI Act</a:t>
            </a:r>
            <a:r>
              <a:rPr lang="en-US" dirty="0"/>
              <a:t> or </a:t>
            </a:r>
            <a:r>
              <a:rPr lang="en-US" b="1" dirty="0"/>
              <a:t>AI ethics guidelines</a:t>
            </a:r>
            <a:r>
              <a:rPr lang="en-US" dirty="0"/>
              <a:t>, to ensure AI systems do not produce discriminatory outcomes. These standards require that AI systems undergo rigorous testing for fairness and are held accountable for decisions that impact people's lives. Regulatory frameworks help set clear boundaries for the acceptable use of AI and encourage companies to adopt practices that promote fairness and ethical AI use.</a:t>
            </a:r>
          </a:p>
          <a:p>
            <a:pPr>
              <a:buFont typeface="+mj-lt"/>
              <a:buAutoNum type="arabicPeriod"/>
            </a:pPr>
            <a:r>
              <a:rPr lang="en-US" b="1" dirty="0"/>
              <a:t>Consider the Impact on Different Groups and Mitigate Negative Effects</a:t>
            </a:r>
            <a:r>
              <a:rPr lang="en-US" dirty="0"/>
              <a:t>:</a:t>
            </a:r>
            <a:br>
              <a:rPr lang="en-US" dirty="0"/>
            </a:br>
            <a:r>
              <a:rPr lang="en-US" dirty="0"/>
              <a:t>Fairness in AI must also consider how the system’s decisions affect different groups of people, especially marginalized or vulnerable populations. For example, if an AI system is used in healthcare, it’s important to ensure that it works equally well for all patients, regardless of their demographic characteristics. Developers need to assess the impact of AI on various subgroups, run bias audits, and adjust algorithms as needed to mitigate any disproportionate negative effects.</a:t>
            </a:r>
          </a:p>
          <a:p>
            <a:pPr marL="158750" indent="0">
              <a:buNone/>
            </a:pPr>
            <a:endParaRPr lang="en-US" b="1" dirty="0"/>
          </a:p>
          <a:p>
            <a:pPr marL="158750" indent="0">
              <a:buNone/>
            </a:pPr>
            <a:r>
              <a:rPr lang="en-US" b="1" dirty="0"/>
              <a:t>AI in Hiring Processes</a:t>
            </a:r>
          </a:p>
          <a:p>
            <a:r>
              <a:rPr lang="en-US" dirty="0"/>
              <a:t>The use of AI in hiring processes is becoming more common as companies turn to automated systems to screen resumes, assess candidates, and even conduct interviews. However, the potential for AI to introduce bias into hiring is a major concern, especially when these systems are not designed with fairness in mind.</a:t>
            </a:r>
          </a:p>
          <a:p>
            <a:pPr>
              <a:buFont typeface="+mj-lt"/>
              <a:buAutoNum type="arabicPeriod"/>
            </a:pPr>
            <a:r>
              <a:rPr lang="en-US" b="1" dirty="0"/>
              <a:t>AI Should Not Discriminate Against Candidates Based on Protected Characteristics</a:t>
            </a:r>
            <a:r>
              <a:rPr lang="en-US" dirty="0"/>
              <a:t>:</a:t>
            </a:r>
            <a:br>
              <a:rPr lang="en-US" dirty="0"/>
            </a:br>
            <a:r>
              <a:rPr lang="en-US" dirty="0"/>
              <a:t>AI systems used in hiring must comply with anti-discrimination laws, ensuring that decisions do not unfairly disadvantage candidates based on protected characteristics such as gender, race, age, or disability. For instance, if an AI hiring tool favors male candidates because it was trained on historical data from a male-dominated workforce, this would perpetuate gender bias. Ensuring that AI respects legal and ethical boundaries is essential to fair hiring practices.</a:t>
            </a:r>
          </a:p>
          <a:p>
            <a:pPr>
              <a:buFont typeface="+mj-lt"/>
              <a:buAutoNum type="arabicPeriod"/>
            </a:pPr>
            <a:r>
              <a:rPr lang="en-US" b="1" dirty="0"/>
              <a:t>Training AI on Diverse Datasets Helps Avoid Biased Outcomes</a:t>
            </a:r>
            <a:r>
              <a:rPr lang="en-US" dirty="0"/>
              <a:t>:</a:t>
            </a:r>
            <a:br>
              <a:rPr lang="en-US" dirty="0"/>
            </a:br>
            <a:r>
              <a:rPr lang="en-US" dirty="0"/>
              <a:t>To reduce the risk of biased hiring decisions, AI models must be trained on datasets that are diverse and representative of a wide range of candidates. A dataset that reflects diverse experiences, backgrounds, and qualifications will help ensure that the AI system does not reinforce existing prejudices or overlook certain groups of applicants. Diverse data can help the AI make fairer and more accurate hiring decisions.</a:t>
            </a:r>
          </a:p>
          <a:p>
            <a:pPr>
              <a:buFont typeface="+mj-lt"/>
              <a:buAutoNum type="arabicPeriod"/>
            </a:pPr>
            <a:r>
              <a:rPr lang="en-US" b="1" dirty="0"/>
              <a:t>Regular Monitoring is Essential to Detect and Correct Bias in AI Systems</a:t>
            </a:r>
            <a:r>
              <a:rPr lang="en-US" dirty="0"/>
              <a:t>:</a:t>
            </a:r>
            <a:br>
              <a:rPr lang="en-US" dirty="0"/>
            </a:br>
            <a:r>
              <a:rPr lang="en-US" dirty="0"/>
              <a:t>AI systems in hiring should not be left unchecked after deployment. Continuous monitoring and evaluation are crucial for identifying any biased outcomes or unintended patterns that may emerge over time. By regularly auditing the system's decisions, companies can spot potential fairness issues early on and make necessary adjustments to the algorithm to prevent discrimination. This iterative process is key to maintaining fairness and accountability in AI-powered hiring.</a:t>
            </a:r>
          </a:p>
          <a:p>
            <a:pPr marL="158750" indent="0">
              <a:buNone/>
            </a:pPr>
            <a:endParaRPr lang="en-IN" dirty="0"/>
          </a:p>
        </p:txBody>
      </p:sp>
    </p:spTree>
    <p:extLst>
      <p:ext uri="{BB962C8B-B14F-4D97-AF65-F5344CB8AC3E}">
        <p14:creationId xmlns:p14="http://schemas.microsoft.com/office/powerpoint/2010/main" val="3642395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Sustainability in AI</a:t>
            </a:r>
          </a:p>
          <a:p>
            <a:pPr marL="158750" indent="0">
              <a:buNone/>
            </a:pPr>
            <a:endParaRPr lang="en-US" dirty="0"/>
          </a:p>
          <a:p>
            <a:r>
              <a:rPr lang="en-US" dirty="0"/>
              <a:t>The rise of AI has brought about significant technological advancements, but it also raises critical concerns related to environmental and social impacts. </a:t>
            </a:r>
            <a:r>
              <a:rPr lang="en-US" b="1" dirty="0"/>
              <a:t>Training large AI models</a:t>
            </a:r>
            <a:r>
              <a:rPr lang="en-US" dirty="0"/>
              <a:t>, especially those based on deep learning, requires immense computational power and vast amounts of data, which in turn consumes a great deal of energy. For instance, training a single state-of-the-art AI model can have a carbon footprint comparable to that of several cars over their entire lifetimes. This has sparked debates about the environmental sustainability of AI development.</a:t>
            </a:r>
          </a:p>
          <a:p>
            <a:r>
              <a:rPr lang="en-US" dirty="0"/>
              <a:t>Moreover, beyond its environmental footprint, AI must be designed and implemented with careful consideration of its social impact. While AI has the potential to improve life quality and solve major societal problems—such as healthcare accessibility, education, and climate change—it also risks creating or exacerbating inequalities. If not thoughtfully managed, AI could lead to job displacement, increased surveillance, or biased decision-making, disproportionately affecting marginalized groups.</a:t>
            </a:r>
          </a:p>
          <a:p>
            <a:r>
              <a:rPr lang="en-US" dirty="0"/>
              <a:t>It is therefore essential that AI not only pushes technological boundaries but also aligns with broader social and environmental objectives, contributing positively to human well-being and environmental sustainability.</a:t>
            </a:r>
          </a:p>
          <a:p>
            <a:pPr marL="158750" indent="0">
              <a:buNone/>
            </a:pPr>
            <a:endParaRPr lang="en-US" b="1" dirty="0"/>
          </a:p>
          <a:p>
            <a:pPr marL="158750" indent="0">
              <a:buNone/>
            </a:pPr>
            <a:r>
              <a:rPr lang="en-US" b="1" dirty="0"/>
              <a:t>Addressing AI’s Environmental Impact</a:t>
            </a:r>
          </a:p>
          <a:p>
            <a:pPr>
              <a:buFont typeface="+mj-lt"/>
              <a:buAutoNum type="arabicPeriod"/>
            </a:pPr>
            <a:r>
              <a:rPr lang="en-US" b="1" dirty="0"/>
              <a:t>Develop Energy-Efficient AI Models and Algorithms to Reduce Environmental Footprint</a:t>
            </a:r>
            <a:r>
              <a:rPr lang="en-US" dirty="0"/>
              <a:t>:</a:t>
            </a:r>
            <a:br>
              <a:rPr lang="en-US" dirty="0"/>
            </a:br>
            <a:r>
              <a:rPr lang="en-US" dirty="0"/>
              <a:t>AI researchers and developers are increasingly focusing on creating energy-efficient algorithms that require less computational power and, consequently, less energy. Techniques such as </a:t>
            </a:r>
            <a:r>
              <a:rPr lang="en-US" b="1" dirty="0"/>
              <a:t>model compression</a:t>
            </a:r>
            <a:r>
              <a:rPr lang="en-US" dirty="0"/>
              <a:t>, </a:t>
            </a:r>
            <a:r>
              <a:rPr lang="en-US" b="1" dirty="0"/>
              <a:t>efficient hardware</a:t>
            </a:r>
            <a:r>
              <a:rPr lang="en-US" dirty="0"/>
              <a:t> like AI-specific chips, and improved </a:t>
            </a:r>
            <a:r>
              <a:rPr lang="en-US" b="1" dirty="0"/>
              <a:t>algorithm design</a:t>
            </a:r>
            <a:r>
              <a:rPr lang="en-US" dirty="0"/>
              <a:t> can help reduce the environmental footprint. For instance, Google has explored techniques like </a:t>
            </a:r>
            <a:r>
              <a:rPr lang="en-US" b="1" dirty="0"/>
              <a:t>neural architecture search</a:t>
            </a:r>
            <a:r>
              <a:rPr lang="en-US" dirty="0"/>
              <a:t>, which automatically finds more efficient neural networks that perform the same tasks but require less energy to train and deploy.</a:t>
            </a:r>
          </a:p>
          <a:p>
            <a:pPr>
              <a:buFont typeface="+mj-lt"/>
              <a:buAutoNum type="arabicPeriod"/>
            </a:pPr>
            <a:r>
              <a:rPr lang="en-US" b="1" dirty="0"/>
              <a:t>Consider the Social Implications of AI and Ensure it Benefits Society</a:t>
            </a:r>
            <a:r>
              <a:rPr lang="en-US" dirty="0"/>
              <a:t>:</a:t>
            </a:r>
            <a:br>
              <a:rPr lang="en-US" dirty="0"/>
            </a:br>
            <a:r>
              <a:rPr lang="en-US" dirty="0"/>
              <a:t>When designing AI systems, developers must consider the broader social implications of their technology. AI should be used to tackle real-world problems like healthcare access, education, poverty reduction, and disaster response, rather than exacerbating social inequalities or being limited to profit-driven use cases. By ensuring AI is aligned with the needs of society, developers can help AI serve as a tool for positive social transformation.</a:t>
            </a:r>
          </a:p>
          <a:p>
            <a:pPr>
              <a:buFont typeface="+mj-lt"/>
              <a:buAutoNum type="arabicPeriod"/>
            </a:pPr>
            <a:r>
              <a:rPr lang="en-US" b="1" dirty="0"/>
              <a:t>Balance Technological Advancement with Sustainability Goals</a:t>
            </a:r>
            <a:r>
              <a:rPr lang="en-US" dirty="0"/>
              <a:t>:</a:t>
            </a:r>
            <a:br>
              <a:rPr lang="en-US" dirty="0"/>
            </a:br>
            <a:r>
              <a:rPr lang="en-US" dirty="0"/>
              <a:t>There’s a delicate balance between pushing the boundaries of AI technology and maintaining sustainability. AI-driven innovations should not come at the cost of the planet’s health or exacerbate environmental degradation. Aligning AI research with global sustainability goals, such as those outlined by the </a:t>
            </a:r>
            <a:r>
              <a:rPr lang="en-US" b="1" dirty="0"/>
              <a:t>United Nations Sustainable Development Goals (SDGs)</a:t>
            </a:r>
            <a:r>
              <a:rPr lang="en-US" dirty="0"/>
              <a:t>, ensures that technological progress moves in harmony with environmental stewardship and climate action.</a:t>
            </a:r>
          </a:p>
          <a:p>
            <a:pPr marL="158750" indent="0">
              <a:buNone/>
            </a:pPr>
            <a:endParaRPr lang="en-US" b="1" dirty="0"/>
          </a:p>
          <a:p>
            <a:pPr marL="158750" indent="0">
              <a:buNone/>
            </a:pPr>
            <a:r>
              <a:rPr lang="en-US" b="1" dirty="0"/>
              <a:t>Example: AI in Renewable Energy</a:t>
            </a:r>
          </a:p>
          <a:p>
            <a:r>
              <a:rPr lang="en-US" dirty="0"/>
              <a:t>AI has a crucial role to play in advancing </a:t>
            </a:r>
            <a:r>
              <a:rPr lang="en-US" b="1" dirty="0"/>
              <a:t>renewable energy</a:t>
            </a:r>
            <a:r>
              <a:rPr lang="en-US" dirty="0"/>
              <a:t> solutions and reducing humanity’s reliance on fossil fuels, thus helping to combat climate change.</a:t>
            </a:r>
          </a:p>
          <a:p>
            <a:pPr>
              <a:buFont typeface="+mj-lt"/>
              <a:buAutoNum type="arabicPeriod"/>
            </a:pPr>
            <a:r>
              <a:rPr lang="en-US" b="1" dirty="0"/>
              <a:t>AI Can Optimize Energy Production and Distribution</a:t>
            </a:r>
            <a:r>
              <a:rPr lang="en-US" dirty="0"/>
              <a:t>:</a:t>
            </a:r>
            <a:br>
              <a:rPr lang="en-US" dirty="0"/>
            </a:br>
            <a:r>
              <a:rPr lang="en-US" dirty="0"/>
              <a:t>AI technologies can improve the efficiency of energy grids by optimizing energy production, storage, and distribution. For example, AI systems can predict energy demand based on historical data and real-time factors such as weather patterns, adjusting the production of renewable energy sources like wind and solar to meet demand more effectively. This reduces waste and ensures that renewable energy is utilized efficiently.</a:t>
            </a:r>
          </a:p>
          <a:p>
            <a:pPr>
              <a:buFont typeface="+mj-lt"/>
              <a:buAutoNum type="arabicPeriod"/>
            </a:pPr>
            <a:r>
              <a:rPr lang="en-US" b="1" dirty="0"/>
              <a:t>AI Helps Reduce Reliance on Fossil Fuels and Mitigates Climate Change</a:t>
            </a:r>
            <a:r>
              <a:rPr lang="en-US" dirty="0"/>
              <a:t>:</a:t>
            </a:r>
            <a:br>
              <a:rPr lang="en-US" dirty="0"/>
            </a:br>
            <a:r>
              <a:rPr lang="en-US" dirty="0"/>
              <a:t>By optimizing the efficiency of renewable energy systems, AI can help reduce the global dependence on fossil fuels. AI-driven predictive analytics can be used to anticipate equipment failures in solar panels or wind turbines, leading to quicker repairs and less downtime, making renewable energy more reliable and cost-effective. AI’s ability to improve energy storage systems and better integrate renewables into the energy grid can greatly contribute to mitigating climate change.</a:t>
            </a:r>
          </a:p>
          <a:p>
            <a:pPr>
              <a:buFont typeface="+mj-lt"/>
              <a:buAutoNum type="arabicPeriod"/>
            </a:pPr>
            <a:r>
              <a:rPr lang="en-US" b="1" dirty="0"/>
              <a:t>Use AI to Promote Sustainable, Renewable Energy Solutions for a Greener Future</a:t>
            </a:r>
            <a:r>
              <a:rPr lang="en-US" dirty="0"/>
              <a:t>:</a:t>
            </a:r>
            <a:br>
              <a:rPr lang="en-US" dirty="0"/>
            </a:br>
            <a:r>
              <a:rPr lang="en-US" dirty="0"/>
              <a:t>AI can support innovations like </a:t>
            </a:r>
            <a:r>
              <a:rPr lang="en-US" b="1" dirty="0"/>
              <a:t>smart grids</a:t>
            </a:r>
            <a:r>
              <a:rPr lang="en-US" dirty="0"/>
              <a:t>, which dynamically balance energy production and consumption, and </a:t>
            </a:r>
            <a:r>
              <a:rPr lang="en-US" b="1" dirty="0"/>
              <a:t>demand-response systems</a:t>
            </a:r>
            <a:r>
              <a:rPr lang="en-US" dirty="0"/>
              <a:t>, where energy usage is adjusted based on real-time supply conditions. These systems enhance the use of renewable energy sources, reducing waste and contributing to a greener, more sustainable future. Additionally, AI’s ability to analyze large datasets can aid in research and development of new renewable technologies, further accelerating the transition to a low-carbon economy.</a:t>
            </a:r>
          </a:p>
          <a:p>
            <a:pPr marL="158750" indent="0">
              <a:buNone/>
            </a:pPr>
            <a:endParaRPr lang="en-IN" dirty="0"/>
          </a:p>
        </p:txBody>
      </p:sp>
    </p:spTree>
    <p:extLst>
      <p:ext uri="{BB962C8B-B14F-4D97-AF65-F5344CB8AC3E}">
        <p14:creationId xmlns:p14="http://schemas.microsoft.com/office/powerpoint/2010/main" val="2126782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As artificial intelligence becomes increasingly integrated into our daily lives, the question of fairness in AI systems has emerged as a crucial concern. From hiring practices to law enforcement and healthcare, AI technologies hold the potential to influence significant life outcomes. Therefore, ensuring fairness within these systems is essential.</a:t>
            </a:r>
          </a:p>
          <a:p>
            <a:pPr marL="0" indent="0">
              <a:buNone/>
            </a:pPr>
            <a:endParaRPr lang="en-US" b="1" dirty="0"/>
          </a:p>
          <a:p>
            <a:pPr marL="0" indent="0">
              <a:buNone/>
            </a:pPr>
            <a:r>
              <a:rPr lang="en-US" b="1" dirty="0"/>
              <a:t>Understanding AI Fairness</a:t>
            </a:r>
            <a:r>
              <a:rPr lang="en-US" dirty="0"/>
              <a:t>:</a:t>
            </a:r>
            <a:br>
              <a:rPr lang="en-US" dirty="0"/>
            </a:br>
            <a:r>
              <a:rPr lang="en-US" dirty="0"/>
              <a:t>AI fairness refers to the development and implementation of AI technologies that make equitable and just decisions. The goal is to prevent biases from influencing outcomes, thereby ensuring that all individuals, regardless of their background, receive fair treatment.</a:t>
            </a:r>
          </a:p>
          <a:p>
            <a:pPr marL="0" indent="0">
              <a:buNone/>
            </a:pPr>
            <a:endParaRPr lang="en-US" b="1" dirty="0"/>
          </a:p>
          <a:p>
            <a:r>
              <a:rPr lang="en-US" b="1" dirty="0"/>
              <a:t>The Importance of Fairness</a:t>
            </a:r>
            <a:r>
              <a:rPr lang="en-US" dirty="0"/>
              <a:t>:</a:t>
            </a:r>
            <a:br>
              <a:rPr lang="en-US" dirty="0"/>
            </a:br>
            <a:r>
              <a:rPr lang="en-US" dirty="0"/>
              <a:t>Why is fairness so important? Because biased AI systems can perpetuate existing inequalities and even create new ones. This is particularly concerning in high-stakes areas such as hiring, where biased algorithms could unjustly exclude qualified candidates based on race, gender, or other factors.</a:t>
            </a:r>
          </a:p>
          <a:p>
            <a:endParaRPr lang="en-US" dirty="0"/>
          </a:p>
          <a:p>
            <a:r>
              <a:rPr lang="en-US" b="1" dirty="0"/>
              <a:t>Challenges of Bias</a:t>
            </a:r>
            <a:r>
              <a:rPr lang="en-US" dirty="0"/>
              <a:t>:</a:t>
            </a:r>
            <a:br>
              <a:rPr lang="en-US" dirty="0"/>
            </a:br>
            <a:r>
              <a:rPr lang="en-US" dirty="0"/>
              <a:t>The primary challenge in achieving AI fairness lies in addressing bias. Bias can originate from various sources, including the data used to train AI models. If the training data contains biases—be it societal stereotypes or historical injustices—these biases can be amplified by the AI systems, leading to discriminatory outcomes.</a:t>
            </a:r>
          </a:p>
          <a:p>
            <a:endParaRPr lang="en-US" dirty="0"/>
          </a:p>
          <a:p>
            <a:r>
              <a:rPr lang="en-US" b="1" dirty="0"/>
              <a:t>Examples of Bias Impact</a:t>
            </a:r>
            <a:r>
              <a:rPr lang="en-US" dirty="0"/>
              <a:t>:</a:t>
            </a:r>
            <a:br>
              <a:rPr lang="en-US" dirty="0"/>
            </a:br>
            <a:r>
              <a:rPr lang="en-US" dirty="0"/>
              <a:t>Consider a hiring algorithm trained on historical data. If that data reflects a bias against a particular demographic, the AI may inadvertently favor candidates from other backgrounds. Similarly, in law enforcement, predictive policing algorithms trained on biased crime data can lead to over-policing in marginalized communities.</a:t>
            </a:r>
          </a:p>
          <a:p>
            <a:pPr marL="158750" indent="0">
              <a:buNone/>
            </a:pPr>
            <a:br>
              <a:rPr lang="en-US" dirty="0"/>
            </a:br>
            <a:r>
              <a:rPr lang="en-US" dirty="0"/>
              <a:t>In conclusion, achieving AI fairness is critical for building trust in AI systems and ensuring that they serve all members of society equitably. By addressing bias and implementing fair practices, we can harness the full potential of AI while minimizing its risks of perpetuating inequality.</a:t>
            </a: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5725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Bias in AI</a:t>
            </a:r>
          </a:p>
          <a:p>
            <a:r>
              <a:rPr lang="en-US" dirty="0"/>
              <a:t>Bias in AI occurs when the models used in decision-making reflect and amplify the prejudices, stereotypes, or inequalities present in the data they were trained on. AI models rely on historical data to learn patterns and make predictions. If that data is biased—due to societal, historical, or systemic inequalities—the AI system will inherit and perpetuate those biases, leading to discriminatory or unfair outcomes. This is particularly concerning because AI is increasingly used in high-stakes areas like hiring, lending, law enforcement, and healthcare, where biased decisions can have serious, real-world consequences.</a:t>
            </a:r>
          </a:p>
          <a:p>
            <a:r>
              <a:rPr lang="en-US" dirty="0"/>
              <a:t>Marginalized groups—often defined by factors such as gender, race, ethnicity, socioeconomic status, or disability—are disproportionately affected by bias in AI. If the training data underrepresents or misrepresents these groups, AI systems may fail to recognize their needs or may systematically disadvantage them in decision-making processes. For instance, facial recognition systems have been shown to perform less accurately for people with darker skin tones, leading to concerns about racial bias in surveillance technologies.</a:t>
            </a:r>
          </a:p>
          <a:p>
            <a:pPr marL="158750" indent="0">
              <a:buNone/>
            </a:pPr>
            <a:endParaRPr lang="en-US" b="1" dirty="0"/>
          </a:p>
          <a:p>
            <a:pPr marL="158750" indent="0">
              <a:buNone/>
            </a:pPr>
            <a:r>
              <a:rPr lang="en-US" b="1" dirty="0"/>
              <a:t>Data-Driven Bias</a:t>
            </a:r>
          </a:p>
          <a:p>
            <a:pPr>
              <a:buFont typeface="+mj-lt"/>
              <a:buAutoNum type="arabicPeriod"/>
            </a:pPr>
            <a:r>
              <a:rPr lang="en-US" b="1" dirty="0"/>
              <a:t>AI Models Rely on Large Datasets to Detect Patterns</a:t>
            </a:r>
            <a:r>
              <a:rPr lang="en-US" dirty="0"/>
              <a:t>:</a:t>
            </a:r>
            <a:br>
              <a:rPr lang="en-US" dirty="0"/>
            </a:br>
            <a:r>
              <a:rPr lang="en-US" dirty="0"/>
              <a:t>AI models are typically trained on vast amounts of historical data to recognize patterns and make predictions. If the data contains biased human decisions, stereotypes, or reflects historical inequalities, the AI will "learn" these biases as part of its decision-making process. For example, if a hiring algorithm is trained on historical hiring data from a company with a predominantly male workforce, the model may unintentionally favor male candidates, perpetuating gender bias. Similarly, a criminal justice AI trained on biased crime data may disproportionately target minority groups, reflecting past injustices in law enforcement.</a:t>
            </a:r>
          </a:p>
          <a:p>
            <a:pPr>
              <a:buFont typeface="+mj-lt"/>
              <a:buAutoNum type="arabicPeriod"/>
            </a:pPr>
            <a:r>
              <a:rPr lang="en-US" b="1" dirty="0"/>
              <a:t>If the Data Contains Biased Human Decisions or Historical Inequalities, the Model Will Learn These Biases</a:t>
            </a:r>
            <a:r>
              <a:rPr lang="en-US" dirty="0"/>
              <a:t>:</a:t>
            </a:r>
            <a:br>
              <a:rPr lang="en-US" dirty="0"/>
            </a:br>
            <a:r>
              <a:rPr lang="en-US" dirty="0"/>
              <a:t>Since AI systems can only work with the data they are given, any biases present in that data will be mirrored in the AI’s decisions. For instance, if healthcare data reflects unequal access to medical treatment for certain groups, an AI trained on that data might prioritize resources for already-advantaged populations, while disadvantaging marginalized groups further. In lending, a model trained on biased financial data could systematically deny loans to people from underrepresented or minority communities, reinforcing financial disparities.</a:t>
            </a:r>
          </a:p>
          <a:p>
            <a:pPr marL="158750" indent="0">
              <a:buNone/>
            </a:pPr>
            <a:endParaRPr lang="en-US" b="1" dirty="0"/>
          </a:p>
          <a:p>
            <a:pPr marL="158750" indent="0">
              <a:buNone/>
            </a:pPr>
            <a:r>
              <a:rPr lang="en-US" b="1" dirty="0"/>
              <a:t>Perpetuating Bias</a:t>
            </a:r>
          </a:p>
          <a:p>
            <a:pPr>
              <a:buFont typeface="+mj-lt"/>
              <a:buAutoNum type="arabicPeriod"/>
            </a:pPr>
            <a:r>
              <a:rPr lang="en-US" b="1" dirty="0"/>
              <a:t>AI Systems Can Reinforce Biases by Making Repeated Biased Decisions</a:t>
            </a:r>
            <a:r>
              <a:rPr lang="en-US" dirty="0"/>
              <a:t>:</a:t>
            </a:r>
            <a:br>
              <a:rPr lang="en-US" dirty="0"/>
            </a:br>
            <a:r>
              <a:rPr lang="en-US" dirty="0"/>
              <a:t>Once bias is ingrained in an AI system, it can have a compounding effect. The AI continues to make decisions based on biased patterns in the data, leading to biased outcomes. For example, if an AI system unfairly denies certain job applicants based on gender or race, it may learn from those outcomes, repeating the same mistakes over time. This creates a vicious cycle where initial biases are reinforced and solidified by the system’s continued use, perpetuating inequalities rather than eliminating them.</a:t>
            </a:r>
          </a:p>
          <a:p>
            <a:pPr>
              <a:buFont typeface="+mj-lt"/>
              <a:buAutoNum type="arabicPeriod"/>
            </a:pPr>
            <a:r>
              <a:rPr lang="en-US" b="1" dirty="0"/>
              <a:t>This Can Lead to New Predictions That Continue to Produce Unfavorable Outcomes</a:t>
            </a:r>
            <a:r>
              <a:rPr lang="en-US" dirty="0"/>
              <a:t>:</a:t>
            </a:r>
            <a:br>
              <a:rPr lang="en-US" dirty="0"/>
            </a:br>
            <a:r>
              <a:rPr lang="en-US" dirty="0"/>
              <a:t>As biased decisions accumulate over time, AI models may produce predictions that consistently disadvantage certain groups. For example, a biased AI system used in predictive policing might disproportionately target certain communities for law enforcement actions, based on past crime data. Over time, this could create a feedback loop where certain neighborhoods are unfairly over-policed, resulting in even more biased data being fed back into the system, further entrenching the cycle of bias.</a:t>
            </a:r>
          </a:p>
          <a:p>
            <a:pPr marL="158750" indent="0">
              <a:buNone/>
            </a:pPr>
            <a:endParaRPr lang="en-US" dirty="0"/>
          </a:p>
          <a:p>
            <a:pPr marL="158750" indent="0">
              <a:buNone/>
            </a:pPr>
            <a:r>
              <a:rPr lang="en-US" dirty="0"/>
              <a:t>Bias in AI is a serious issue that arises when models reflect the prejudices embedded in historical data. AI systems that rely on this data risk amplifying inequalities and perpetuating discrimination, particularly against marginalized groups. To counter these effects, AI systems must be carefully designed, with checks and balances that detect, mitigate, and correct bias before they are deployed. Ensuring fairness and inclusivity in AI is not only an ethical imperative but also crucial for building systems that serve all individuals equitably.</a:t>
            </a:r>
          </a:p>
          <a:p>
            <a:pPr marL="158750" indent="0">
              <a:buNone/>
            </a:pPr>
            <a:endParaRPr lang="en-IN" dirty="0"/>
          </a:p>
        </p:txBody>
      </p:sp>
    </p:spTree>
    <p:extLst>
      <p:ext uri="{BB962C8B-B14F-4D97-AF65-F5344CB8AC3E}">
        <p14:creationId xmlns:p14="http://schemas.microsoft.com/office/powerpoint/2010/main" val="3878124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Amazon's AI-Driven Hiring System: A Case of Bias</a:t>
            </a:r>
            <a:endParaRPr lang="en-US" dirty="0"/>
          </a:p>
          <a:p>
            <a:pPr>
              <a:buFont typeface="Arial" panose="020B0604020202020204" pitchFamily="34" charset="0"/>
              <a:buChar char="•"/>
            </a:pPr>
            <a:r>
              <a:rPr lang="en-US" dirty="0"/>
              <a:t>Amazon’s AI-driven hiring system is a significant example of how bias can manifest in AI, showing us the potential dangers of relying on AI without proper oversight.</a:t>
            </a:r>
          </a:p>
          <a:p>
            <a:pPr>
              <a:buFont typeface="Arial" panose="020B0604020202020204" pitchFamily="34" charset="0"/>
              <a:buChar char="•"/>
            </a:pPr>
            <a:r>
              <a:rPr lang="en-US" dirty="0"/>
              <a:t>The system was trained on resumes submitted over the past decade, which came predominantly from </a:t>
            </a:r>
            <a:r>
              <a:rPr lang="en-US" b="1" dirty="0"/>
              <a:t>male applicants</a:t>
            </a:r>
            <a:r>
              <a:rPr lang="en-US" dirty="0"/>
              <a:t>. As a result, the system learned to favor men over women.</a:t>
            </a:r>
          </a:p>
          <a:p>
            <a:pPr>
              <a:buFont typeface="Arial" panose="020B0604020202020204" pitchFamily="34" charset="0"/>
              <a:buChar char="•"/>
            </a:pPr>
            <a:r>
              <a:rPr lang="en-US" dirty="0"/>
              <a:t>This bias became clear when the AI started to </a:t>
            </a:r>
            <a:r>
              <a:rPr lang="en-US" b="1" dirty="0"/>
              <a:t>discriminate against resumes</a:t>
            </a:r>
            <a:r>
              <a:rPr lang="en-US" dirty="0"/>
              <a:t> that included words like "women's," as in "women's chess club." These resumes were penalized, even though the words had nothing to do with the applicants' qualifications.</a:t>
            </a:r>
          </a:p>
          <a:p>
            <a:pPr marL="158750" indent="0">
              <a:buFont typeface="Arial" panose="020B0604020202020204" pitchFamily="34" charset="0"/>
              <a:buNone/>
            </a:pPr>
            <a:endParaRPr lang="en-US" dirty="0"/>
          </a:p>
          <a:p>
            <a:pPr marL="158750" indent="0">
              <a:buFont typeface="Arial" panose="020B0604020202020204" pitchFamily="34" charset="0"/>
              <a:buNone/>
            </a:pPr>
            <a:r>
              <a:rPr lang="en-US" dirty="0"/>
              <a:t>Let’s dig into the underlying issues that contributed to this biased outcome.</a:t>
            </a:r>
          </a:p>
          <a:p>
            <a:pPr marL="158750" indent="0">
              <a:buFont typeface="Arial" panose="020B0604020202020204" pitchFamily="34" charset="0"/>
              <a:buNone/>
            </a:pPr>
            <a:endParaRPr lang="en-US" dirty="0"/>
          </a:p>
          <a:p>
            <a:pPr marL="158750" indent="0">
              <a:buNone/>
            </a:pPr>
            <a:r>
              <a:rPr lang="en-US" b="1" dirty="0"/>
              <a:t>Key Issues with the System</a:t>
            </a:r>
            <a:endParaRPr lang="en-US" dirty="0"/>
          </a:p>
          <a:p>
            <a:pPr>
              <a:buFont typeface="Arial" panose="020B0604020202020204" pitchFamily="34" charset="0"/>
              <a:buChar char="•"/>
            </a:pPr>
            <a:r>
              <a:rPr lang="en-US" dirty="0"/>
              <a:t>First, the problem lies in the </a:t>
            </a:r>
            <a:r>
              <a:rPr lang="en-US" b="1" dirty="0"/>
              <a:t>historical data</a:t>
            </a:r>
            <a:r>
              <a:rPr lang="en-US" dirty="0"/>
              <a:t>. The system was trained on data that reflected past hiring practices, which, as we know, were often biased against women. When the system learned from this data, it absorbed and repeated those biases.</a:t>
            </a:r>
          </a:p>
          <a:p>
            <a:pPr>
              <a:buFont typeface="Arial" panose="020B0604020202020204" pitchFamily="34" charset="0"/>
              <a:buChar char="•"/>
            </a:pPr>
            <a:r>
              <a:rPr lang="en-US" dirty="0"/>
              <a:t>Next is </a:t>
            </a:r>
            <a:r>
              <a:rPr lang="en-US" b="1" dirty="0"/>
              <a:t>bias amplification</a:t>
            </a:r>
            <a:r>
              <a:rPr lang="en-US" dirty="0"/>
              <a:t>. The AI didn’t just reflect the existing bias; it </a:t>
            </a:r>
            <a:r>
              <a:rPr lang="en-US" b="1" dirty="0"/>
              <a:t>amplified it</a:t>
            </a:r>
            <a:r>
              <a:rPr lang="en-US" dirty="0"/>
              <a:t> by associating gendered words with lower chances of success. So, resumes that mentioned anything related to women’s groups or activities were ranked lower.</a:t>
            </a:r>
          </a:p>
          <a:p>
            <a:pPr marL="158750" indent="0">
              <a:buFont typeface="Arial" panose="020B0604020202020204" pitchFamily="34" charset="0"/>
              <a:buNone/>
            </a:pPr>
            <a:endParaRPr lang="en-US" dirty="0"/>
          </a:p>
          <a:p>
            <a:pPr marL="158750" indent="0">
              <a:buFont typeface="Arial" panose="020B0604020202020204" pitchFamily="34" charset="0"/>
              <a:buNone/>
            </a:pPr>
            <a:r>
              <a:rPr lang="en-US" dirty="0"/>
              <a:t>So, what were the consequences of this bias in AI?</a:t>
            </a:r>
          </a:p>
          <a:p>
            <a:pPr marL="158750" indent="0">
              <a:buNone/>
            </a:pPr>
            <a:endParaRPr lang="en-US" b="1" dirty="0"/>
          </a:p>
          <a:p>
            <a:pPr marL="158750" indent="0">
              <a:buNone/>
            </a:pPr>
            <a:r>
              <a:rPr lang="en-US" b="1" dirty="0"/>
              <a:t>Consequences of AI Bias in Hiring</a:t>
            </a:r>
            <a:endParaRPr lang="en-US" dirty="0"/>
          </a:p>
          <a:p>
            <a:pPr>
              <a:buFont typeface="Arial" panose="020B0604020202020204" pitchFamily="34" charset="0"/>
              <a:buChar char="•"/>
            </a:pPr>
            <a:r>
              <a:rPr lang="en-US" dirty="0"/>
              <a:t>This system led to </a:t>
            </a:r>
            <a:r>
              <a:rPr lang="en-US" b="1" dirty="0"/>
              <a:t>unfair treatment</a:t>
            </a:r>
            <a:r>
              <a:rPr lang="en-US" dirty="0"/>
              <a:t> of female candidates. Despite their qualifications, they were penalized simply due to biased patterns in the data the AI was trained on.</a:t>
            </a:r>
          </a:p>
          <a:p>
            <a:pPr>
              <a:buFont typeface="Arial" panose="020B0604020202020204" pitchFamily="34" charset="0"/>
              <a:buChar char="•"/>
            </a:pPr>
            <a:r>
              <a:rPr lang="en-US" dirty="0"/>
              <a:t>The AI system reinforced existing inequalities, making it even harder for women to break into industries dominated by men. Rather than helping, AI became part of the problem.</a:t>
            </a:r>
          </a:p>
          <a:p>
            <a:pPr>
              <a:buFont typeface="Arial" panose="020B0604020202020204" pitchFamily="34" charset="0"/>
              <a:buChar char="•"/>
            </a:pPr>
            <a:r>
              <a:rPr lang="en-US" dirty="0"/>
              <a:t>This case underscores the importance of identifying and mitigating biases in AI systems, especially in areas like hiring, where </a:t>
            </a:r>
            <a:r>
              <a:rPr lang="en-US" b="1" dirty="0"/>
              <a:t>fairness and diversity</a:t>
            </a:r>
            <a:r>
              <a:rPr lang="en-US" dirty="0"/>
              <a:t> are critical.</a:t>
            </a:r>
          </a:p>
          <a:p>
            <a:pPr marL="158750" indent="0">
              <a:buFont typeface="Arial" panose="020B0604020202020204" pitchFamily="34" charset="0"/>
              <a:buNone/>
            </a:pPr>
            <a:endParaRPr lang="en-US" b="1" dirty="0"/>
          </a:p>
          <a:p>
            <a:pPr marL="158750" indent="0">
              <a:buFont typeface="Arial" panose="020B0604020202020204" pitchFamily="34" charset="0"/>
              <a:buNone/>
            </a:pPr>
            <a:r>
              <a:rPr lang="en-US" dirty="0"/>
              <a:t>The Amazon case is a powerful reminder that AI systems must be carefully designed and continually monitored to prevent biases from creeping into decision-making processes.</a:t>
            </a:r>
          </a:p>
          <a:p>
            <a:pPr marL="158750" indent="0">
              <a:buNone/>
            </a:pPr>
            <a:endParaRPr lang="en-IN" dirty="0"/>
          </a:p>
        </p:txBody>
      </p:sp>
    </p:spTree>
    <p:extLst>
      <p:ext uri="{BB962C8B-B14F-4D97-AF65-F5344CB8AC3E}">
        <p14:creationId xmlns:p14="http://schemas.microsoft.com/office/powerpoint/2010/main" val="111858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Types of Bias in AI</a:t>
            </a:r>
          </a:p>
          <a:p>
            <a:r>
              <a:rPr lang="en-US" dirty="0"/>
              <a:t>AI systems are often affected by various types of bias, which can compromise fairness and lead to discriminatory outcomes. Understanding these different types of bias is crucial for developing AI systems that are both equitable and reliable. Below, we explore four key types of bias commonly found in AI: </a:t>
            </a:r>
            <a:r>
              <a:rPr lang="en-US" b="1" dirty="0"/>
              <a:t>historical bias, selection bias, measurement bias, and aggregation bias.</a:t>
            </a:r>
          </a:p>
          <a:p>
            <a:endParaRPr lang="en-US" dirty="0"/>
          </a:p>
          <a:p>
            <a:pPr marL="158750" indent="0">
              <a:buNone/>
            </a:pPr>
            <a:r>
              <a:rPr lang="en-US" b="1" dirty="0"/>
              <a:t>1. Historical Bias</a:t>
            </a:r>
          </a:p>
          <a:p>
            <a:r>
              <a:rPr lang="en-US" b="1" dirty="0"/>
              <a:t>Historical bias</a:t>
            </a:r>
            <a:r>
              <a:rPr lang="en-US" dirty="0"/>
              <a:t> occurs when the inequities or prejudices present in past data are reflected in AI models. These biases stem from the fact that many AI systems rely on historical data, which may reflect past societal prejudices or inequalities. If this data is used to train AI systems without being corrected, the models may reinforce and perpetuate these historical biases.</a:t>
            </a:r>
          </a:p>
          <a:p>
            <a:r>
              <a:rPr lang="en-US" b="1" dirty="0"/>
              <a:t>Example</a:t>
            </a:r>
            <a:r>
              <a:rPr lang="en-US" dirty="0"/>
              <a:t>: In historical hiring data, women and minorities have often been underrepresented in certain industries or roles. If an AI system is trained on such data to make hiring decisions, it may continue to favor male candidates or overlook qualified individuals from minority groups, thus continuing the cycle of discrimination.</a:t>
            </a:r>
          </a:p>
          <a:p>
            <a:r>
              <a:rPr lang="en-US" dirty="0"/>
              <a:t>Historical bias is particularly difficult to address because it reflects deeply ingrained societal norms and practices. It requires conscious efforts to identify and mitigate in order to break free from the biases embedded in historical data.</a:t>
            </a:r>
          </a:p>
          <a:p>
            <a:endParaRPr lang="en-US" dirty="0"/>
          </a:p>
          <a:p>
            <a:pPr marL="158750" indent="0">
              <a:buNone/>
            </a:pPr>
            <a:r>
              <a:rPr lang="en-US" b="1" dirty="0"/>
              <a:t>2. Selection Bias</a:t>
            </a:r>
          </a:p>
          <a:p>
            <a:r>
              <a:rPr lang="en-US" b="1" dirty="0"/>
              <a:t>Selection bias</a:t>
            </a:r>
            <a:r>
              <a:rPr lang="en-US" dirty="0"/>
              <a:t> happens when the data used to train an AI model is not representative of the broader population. This can lead to AI systems that perform poorly for certain groups, especially those that are underrepresented in the training data. Selection bias can arise from an unbalanced sample or from the exclusion of key demographics during the data collection process.</a:t>
            </a:r>
          </a:p>
          <a:p>
            <a:r>
              <a:rPr lang="en-US" b="1" dirty="0"/>
              <a:t>Example</a:t>
            </a:r>
            <a:r>
              <a:rPr lang="en-US" dirty="0"/>
              <a:t>: If an AI model for medical diagnosis is trained primarily on data from middle-aged men, it may not perform well for women, older adults, or minority groups. As a result, the model might fail to recognize important patterns or symptoms in those underrepresented populations, leading to inaccurate or biased predictions.</a:t>
            </a:r>
          </a:p>
          <a:p>
            <a:r>
              <a:rPr lang="en-US" dirty="0"/>
              <a:t>Selection bias is particularly harmful because it can lead to AI systems that are highly accurate for certain groups but unreliable or discriminatory for others. Ensuring diversity in training data is key to preventing this type of bias.</a:t>
            </a:r>
          </a:p>
          <a:p>
            <a:endParaRPr lang="en-US" dirty="0"/>
          </a:p>
          <a:p>
            <a:pPr marL="158750" indent="0">
              <a:buNone/>
            </a:pPr>
            <a:r>
              <a:rPr lang="en-US" b="1" dirty="0"/>
              <a:t>3. Measurement Bias</a:t>
            </a:r>
          </a:p>
          <a:p>
            <a:r>
              <a:rPr lang="en-US" b="1" dirty="0"/>
              <a:t>Measurement bias</a:t>
            </a:r>
            <a:r>
              <a:rPr lang="en-US" dirty="0"/>
              <a:t> occurs when the data or measurements used to train AI systems are inaccurate or biased. This often happens in areas where subjective human judgment is involved, such as in performance evaluations, credit scoring, or criminal risk assessments. Measurement bias can distort an AI model’s predictions and lead to unfair outcomes, especially in high-stakes situations.</a:t>
            </a:r>
          </a:p>
          <a:p>
            <a:r>
              <a:rPr lang="en-US" b="1" dirty="0"/>
              <a:t>Example</a:t>
            </a:r>
            <a:r>
              <a:rPr lang="en-US" dirty="0"/>
              <a:t>: In criminal justice systems, risk assessment algorithms are often used to predict whether individuals are likely to reoffend. If the data used for training is biased—such as harsher sentencing for certain minority groups—this bias can be built into the algorithm. The AI model may then unfairly predict higher recidivism risks for individuals from these groups, reinforcing existing biases in the criminal justice system.</a:t>
            </a:r>
          </a:p>
          <a:p>
            <a:r>
              <a:rPr lang="en-US" dirty="0"/>
              <a:t>Measurement bias can skew the entire dataset and produce models that favor certain groups over others, distorting the fairness of AI decision-making.</a:t>
            </a:r>
          </a:p>
          <a:p>
            <a:endParaRPr lang="en-US" dirty="0"/>
          </a:p>
          <a:p>
            <a:pPr marL="158750" indent="0">
              <a:buNone/>
            </a:pPr>
            <a:r>
              <a:rPr lang="en-US" b="1" dirty="0"/>
              <a:t>4. Aggregation Bias</a:t>
            </a:r>
          </a:p>
          <a:p>
            <a:r>
              <a:rPr lang="en-US" b="1" dirty="0"/>
              <a:t>Aggregation bias</a:t>
            </a:r>
            <a:r>
              <a:rPr lang="en-US" dirty="0"/>
              <a:t> arises when AI models treat different subgroups in the data as if they are homogeneous, ignoring the unique characteristics or needs of these groups. In reality, different demographic groups often require different approaches, and failing to account for these variations can lead to inequitable outcomes.</a:t>
            </a:r>
          </a:p>
          <a:p>
            <a:r>
              <a:rPr lang="en-US" b="1" dirty="0"/>
              <a:t>Example</a:t>
            </a:r>
            <a:r>
              <a:rPr lang="en-US" dirty="0"/>
              <a:t>: In healthcare, an AI model designed to predict the likelihood of disease might work well for one demographic but fail for another. For instance, an AI model trained predominantly on data from younger patients may not perform well when applied to older populations, leading to poor healthcare recommendations or treatments for those outside the model’s primary demographic.</a:t>
            </a:r>
          </a:p>
          <a:p>
            <a:r>
              <a:rPr lang="en-US" dirty="0"/>
              <a:t>Aggregation bias is particularly problematic in fields like healthcare, education, and financial services, where one-size-fits-all models can result in unequal access to resources, care, or opportunities.</a:t>
            </a:r>
          </a:p>
        </p:txBody>
      </p:sp>
    </p:spTree>
    <p:extLst>
      <p:ext uri="{BB962C8B-B14F-4D97-AF65-F5344CB8AC3E}">
        <p14:creationId xmlns:p14="http://schemas.microsoft.com/office/powerpoint/2010/main" val="820571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Developing Fair AI Systems</a:t>
            </a:r>
          </a:p>
          <a:p>
            <a:r>
              <a:rPr lang="en-US" dirty="0"/>
              <a:t>Ensuring fairness in AI systems is a complex but essential goal. It requires a </a:t>
            </a:r>
            <a:r>
              <a:rPr lang="en-US" b="1" dirty="0"/>
              <a:t>proactive approach</a:t>
            </a:r>
            <a:r>
              <a:rPr lang="en-US" dirty="0"/>
              <a:t> throughout the entire AI lifecycle—from data collection to model deployment. Fairness cannot be an afterthought; it must be intentionally integrated at every stage to avoid perpetuating biases and inequalities. Below, we’ll explore strategies to mitigate bias in AI, including </a:t>
            </a:r>
            <a:r>
              <a:rPr lang="en-US" b="1" dirty="0"/>
              <a:t>bias detection and auditing, diverse data collection, bias correction algorithms, and inclusive design processes.</a:t>
            </a:r>
          </a:p>
          <a:p>
            <a:endParaRPr lang="en-US" dirty="0"/>
          </a:p>
          <a:p>
            <a:pPr marL="158750" indent="0">
              <a:buNone/>
            </a:pPr>
            <a:r>
              <a:rPr lang="en-US" b="1" dirty="0"/>
              <a:t>1. Bias Detection and Auditing</a:t>
            </a:r>
          </a:p>
          <a:p>
            <a:r>
              <a:rPr lang="en-US" b="1" dirty="0"/>
              <a:t>Bias detection and auditing</a:t>
            </a:r>
            <a:r>
              <a:rPr lang="en-US" dirty="0"/>
              <a:t> are key steps in identifying and addressing biases in AI systems. Regular audits should be conducted to analyze how AI models make decisions across different demographic groups. This can help to ensure that the AI is not disproportionately favoring or disadvantaging certain groups based on factors like gender, race, age, or socioeconomic status.</a:t>
            </a:r>
          </a:p>
          <a:p>
            <a:r>
              <a:rPr lang="en-US" b="1" dirty="0"/>
              <a:t>Example</a:t>
            </a:r>
            <a:r>
              <a:rPr lang="en-US" dirty="0"/>
              <a:t>: Imagine an AI tool being used in the hiring process. Bias audits would involve reviewing the tool’s decisions to ensure that it is not unfairly favoring men over women or white applicants over applicants from minority groups. By regularly auditing the system, any biased patterns can be identified early and corrected before they cause widespread harm.</a:t>
            </a:r>
          </a:p>
          <a:p>
            <a:r>
              <a:rPr lang="en-US" dirty="0"/>
              <a:t>Bias detection tools can also include metrics for fairness evaluation, such as </a:t>
            </a:r>
            <a:r>
              <a:rPr lang="en-US" b="1" dirty="0"/>
              <a:t>disparate impact analysis</a:t>
            </a:r>
            <a:r>
              <a:rPr lang="en-US" dirty="0"/>
              <a:t>, which measures whether one group is treated less favorably than others. Auditing ensures accountability and helps maintain fairness as AI systems evolve.</a:t>
            </a:r>
          </a:p>
          <a:p>
            <a:endParaRPr lang="en-US" dirty="0"/>
          </a:p>
          <a:p>
            <a:pPr marL="158750" indent="0">
              <a:buNone/>
            </a:pPr>
            <a:r>
              <a:rPr lang="en-US" b="1" dirty="0"/>
              <a:t>2. Diverse Data Collection</a:t>
            </a:r>
          </a:p>
          <a:p>
            <a:r>
              <a:rPr lang="en-US" b="1" dirty="0"/>
              <a:t>Diverse data collection</a:t>
            </a:r>
            <a:r>
              <a:rPr lang="en-US" dirty="0"/>
              <a:t> is critical to ensuring that AI systems perform equitably across all demographic groups. When training datasets are representative of the entire population, AI models are better equipped to recognize patterns for various groups, leading to fairer outcomes. Ensuring diversity in data means that AI is more likely to understand and respond effectively to the needs of all users, regardless of race, gender, age, or other characteristics.</a:t>
            </a:r>
          </a:p>
          <a:p>
            <a:r>
              <a:rPr lang="en-US" b="1" dirty="0"/>
              <a:t>Example</a:t>
            </a:r>
            <a:r>
              <a:rPr lang="en-US" dirty="0"/>
              <a:t>: In healthcare AI, diverse medical records—including data from different racial and ethnic groups—are essential to building diagnosis models that work for everyone. For instance, a model trained only on data from predominantly white patients may not accurately predict health outcomes for Black or Latino patients. A diverse dataset ensures that the AI system can deliver more accurate diagnoses and treatment recommendations across all demographic groups.</a:t>
            </a:r>
          </a:p>
          <a:p>
            <a:r>
              <a:rPr lang="en-US" dirty="0"/>
              <a:t>Diverse data also mitigates the risk of </a:t>
            </a:r>
            <a:r>
              <a:rPr lang="en-US" b="1" dirty="0"/>
              <a:t>selection bias</a:t>
            </a:r>
            <a:r>
              <a:rPr lang="en-US" dirty="0"/>
              <a:t>, where underrepresented groups may not be adequately accounted for in the model. Properly collected, diverse datasets help prevent AI systems from reinforcing existing social inequalities.</a:t>
            </a:r>
          </a:p>
          <a:p>
            <a:pPr marL="158750" indent="0">
              <a:buNone/>
            </a:pPr>
            <a:endParaRPr lang="en-US" b="1" dirty="0"/>
          </a:p>
          <a:p>
            <a:pPr marL="158750" indent="0">
              <a:buNone/>
            </a:pPr>
            <a:r>
              <a:rPr lang="en-US" b="1" dirty="0"/>
              <a:t>3. Bias Correction Algorithms</a:t>
            </a:r>
          </a:p>
          <a:p>
            <a:r>
              <a:rPr lang="en-US" b="1" dirty="0"/>
              <a:t>Bias correction algorithms</a:t>
            </a:r>
            <a:r>
              <a:rPr lang="en-US" dirty="0"/>
              <a:t> can help mitigate biases during the AI model training process. These algorithms work by adjusting the model’s learning patterns to ensure fair treatment across different groups. This can be achieved by </a:t>
            </a:r>
            <a:r>
              <a:rPr lang="en-US" b="1" dirty="0"/>
              <a:t>re-weighting or re-sampling the data</a:t>
            </a:r>
            <a:r>
              <a:rPr lang="en-US" dirty="0"/>
              <a:t>, so that underrepresented groups are given appropriate consideration, or by applying </a:t>
            </a:r>
            <a:r>
              <a:rPr lang="en-US" b="1" dirty="0"/>
              <a:t>fairness constraints</a:t>
            </a:r>
            <a:r>
              <a:rPr lang="en-US" dirty="0"/>
              <a:t> to the model during training.</a:t>
            </a:r>
          </a:p>
          <a:p>
            <a:r>
              <a:rPr lang="en-US" b="1" dirty="0"/>
              <a:t>Example</a:t>
            </a:r>
            <a:r>
              <a:rPr lang="en-US" dirty="0"/>
              <a:t>: In AI systems where certain demographic groups are underrepresented—such as women in a tech industry recruitment system—bias correction algorithms can ensure that these groups’ data is adequately considered. These techniques re-weight the data to balance the influence of each group, leading to more equitable predictions and recommendations from the AI system.</a:t>
            </a:r>
          </a:p>
          <a:p>
            <a:r>
              <a:rPr lang="en-US" dirty="0"/>
              <a:t>Bias correction algorithms are particularly useful in addressing </a:t>
            </a:r>
            <a:r>
              <a:rPr lang="en-US" b="1" dirty="0"/>
              <a:t>historical bias</a:t>
            </a:r>
            <a:r>
              <a:rPr lang="en-US" dirty="0"/>
              <a:t>, where past inequalities are reflected in the data. By recalibrating the model during training, developers can reduce the risk of perpetuating discriminatory outcomes.</a:t>
            </a:r>
          </a:p>
          <a:p>
            <a:pPr marL="158750" indent="0">
              <a:buNone/>
            </a:pPr>
            <a:endParaRPr lang="en-US" b="1" dirty="0"/>
          </a:p>
          <a:p>
            <a:pPr marL="158750" indent="0">
              <a:buNone/>
            </a:pPr>
            <a:r>
              <a:rPr lang="en-US" b="1" dirty="0"/>
              <a:t>4. Inclusive Design Processes</a:t>
            </a:r>
          </a:p>
          <a:p>
            <a:r>
              <a:rPr lang="en-US" b="1" dirty="0"/>
              <a:t>Inclusive design processes</a:t>
            </a:r>
            <a:r>
              <a:rPr lang="en-US" dirty="0"/>
              <a:t> ensure that diverse perspectives are integrated into the AI development process. When development teams include individuals from different backgrounds—such as various racial, gender, or socioeconomic groups—there is a lower likelihood of unintentionally introducing bias into the AI system. A diverse team brings broader perspectives on the potential impacts of the AI, helping to identify biases that may not be obvious to a homogeneous group.</a:t>
            </a:r>
          </a:p>
          <a:p>
            <a:r>
              <a:rPr lang="en-US" b="1" dirty="0"/>
              <a:t>Example</a:t>
            </a:r>
            <a:r>
              <a:rPr lang="en-US" dirty="0"/>
              <a:t>: An AI development team that includes members from different genders, races, and cultural backgrounds is more likely to catch subtle biases that could disadvantage certain users. For instance, they may identify that a facial recognition system works poorly for people with darker skin tones, prompting the team to make adjustments to ensure the system is equally accurate for all users.</a:t>
            </a:r>
          </a:p>
          <a:p>
            <a:r>
              <a:rPr lang="en-US" dirty="0"/>
              <a:t>Inclusive design also fosters a culture of </a:t>
            </a:r>
            <a:r>
              <a:rPr lang="en-US" b="1" dirty="0"/>
              <a:t>ethical AI development</a:t>
            </a:r>
            <a:r>
              <a:rPr lang="en-US" dirty="0"/>
              <a:t>, where fairness and equity are prioritized throughout the project lifecycle. This includes involving stakeholders from affected communities, encouraging diverse feedback, and designing AI systems with </a:t>
            </a:r>
            <a:r>
              <a:rPr lang="en-US" b="1" dirty="0"/>
              <a:t>accessibility and fairness</a:t>
            </a:r>
            <a:r>
              <a:rPr lang="en-US" dirty="0"/>
              <a:t> in mind.</a:t>
            </a:r>
          </a:p>
          <a:p>
            <a:pPr marL="158750" indent="0">
              <a:buNone/>
            </a:pPr>
            <a:endParaRPr lang="en-IN" dirty="0"/>
          </a:p>
        </p:txBody>
      </p:sp>
    </p:spTree>
    <p:extLst>
      <p:ext uri="{BB962C8B-B14F-4D97-AF65-F5344CB8AC3E}">
        <p14:creationId xmlns:p14="http://schemas.microsoft.com/office/powerpoint/2010/main" val="1182483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Fairness Metrics in AI</a:t>
            </a:r>
          </a:p>
          <a:p>
            <a:r>
              <a:rPr lang="en-US" dirty="0"/>
              <a:t>Once an AI system is developed, evaluating its fairness is crucial to ensure that it treats different demographic groups equitably. Fairness metrics provide a way to measure and compare how AI systems perform across these groups, helping to reduce bias and prevent the perpetuation of inequalities. In this section, we’ll explore four key fairness metrics: </a:t>
            </a:r>
            <a:r>
              <a:rPr lang="en-US" b="1" dirty="0"/>
              <a:t>demographic parity, equal opportunity, predictive parity, and individual fairness</a:t>
            </a:r>
            <a:r>
              <a:rPr lang="en-US" dirty="0"/>
              <a:t>. Each metric has its own approach to assessing fairness, and together they provide a more comprehensive view of how fair an AI system is.</a:t>
            </a:r>
          </a:p>
          <a:p>
            <a:pPr marL="158750" indent="0">
              <a:buNone/>
            </a:pPr>
            <a:endParaRPr lang="en-US" b="1" dirty="0"/>
          </a:p>
          <a:p>
            <a:pPr marL="158750" indent="0">
              <a:buNone/>
            </a:pPr>
            <a:r>
              <a:rPr lang="en-US" b="1" dirty="0"/>
              <a:t>1. Demographic Parity</a:t>
            </a:r>
          </a:p>
          <a:p>
            <a:r>
              <a:rPr lang="en-US" b="1" dirty="0"/>
              <a:t>Demographic parity</a:t>
            </a:r>
            <a:r>
              <a:rPr lang="en-US" dirty="0"/>
              <a:t>, also known as statistical parity, ensures that AI outputs are distributed similarly across all demographic groups. In other words, it seeks to ensure that outcomes, such as job offers, loan approvals, or admissions decisions, are equally distributed regardless of attributes like race, gender, or age. This metric focuses on achieving fairness by ensuring that the same proportion of people from each group receives positive outcomes.</a:t>
            </a:r>
          </a:p>
          <a:p>
            <a:r>
              <a:rPr lang="en-US" b="1" dirty="0"/>
              <a:t>Example</a:t>
            </a:r>
            <a:r>
              <a:rPr lang="en-US" dirty="0"/>
              <a:t>: In hiring AI systems, demographic parity would mean that men and women with the same qualifications should receive job offers at similar rates. If an AI system is used to screen job applicants and it selects 60% of qualified men but only 30% of qualified women, demographic parity would be violated. Achieving parity in this case would require balancing the selection rates to ensure fairness across genders.</a:t>
            </a:r>
          </a:p>
          <a:p>
            <a:r>
              <a:rPr lang="en-US" dirty="0"/>
              <a:t>While demographic parity aims for equality in outcomes, it is often critiqued because it does not account for differences in qualifications or performance among individuals, potentially leading to unfair outcomes in some contexts.</a:t>
            </a:r>
          </a:p>
          <a:p>
            <a:pPr marL="158750" indent="0">
              <a:buNone/>
            </a:pPr>
            <a:endParaRPr lang="en-US" b="1" dirty="0"/>
          </a:p>
          <a:p>
            <a:pPr marL="158750" indent="0">
              <a:buNone/>
            </a:pPr>
            <a:r>
              <a:rPr lang="en-US" b="1" dirty="0"/>
              <a:t>2. Equal Opportunity</a:t>
            </a:r>
          </a:p>
          <a:p>
            <a:r>
              <a:rPr lang="en-US" b="1" dirty="0"/>
              <a:t>Equal opportunity</a:t>
            </a:r>
            <a:r>
              <a:rPr lang="en-US" dirty="0"/>
              <a:t> focuses on ensuring that individuals who are equally qualified, regardless of their demographic group, have the same chance of achieving a positive outcome. This metric is particularly concerned with </a:t>
            </a:r>
            <a:r>
              <a:rPr lang="en-US" b="1" dirty="0"/>
              <a:t>true positive rates</a:t>
            </a:r>
            <a:r>
              <a:rPr lang="en-US" dirty="0"/>
              <a:t> (e.g., the rate at which correct predictions are made) and seeks to ensure that these rates are balanced across different demographic groups.</a:t>
            </a:r>
          </a:p>
          <a:p>
            <a:r>
              <a:rPr lang="en-US" b="1" dirty="0"/>
              <a:t>Example</a:t>
            </a:r>
            <a:r>
              <a:rPr lang="en-US" dirty="0"/>
              <a:t>: In healthcare AI, if an algorithm is designed to predict a patient’s likelihood of having a disease, equal opportunity would ensure that men and women with the same symptoms and risk factors have an equal chance of receiving the correct diagnosis. If the model correctly diagnoses 80% of male patients but only 50% of female patients, equal opportunity is not being met, as the system disproportionately benefits one group over another.</a:t>
            </a:r>
          </a:p>
          <a:p>
            <a:r>
              <a:rPr lang="en-US" dirty="0"/>
              <a:t>Equal opportunity emphasizes fairness in how AI models treat individuals based on their actual qualifications or health conditions, rather than simply equalizing overall outcomes.</a:t>
            </a:r>
          </a:p>
          <a:p>
            <a:pPr marL="158750" indent="0">
              <a:buNone/>
            </a:pPr>
            <a:endParaRPr lang="en-US" b="1" dirty="0"/>
          </a:p>
          <a:p>
            <a:pPr marL="158750" indent="0">
              <a:buNone/>
            </a:pPr>
            <a:r>
              <a:rPr lang="en-US" b="1" dirty="0"/>
              <a:t>3. Predictive Parity</a:t>
            </a:r>
          </a:p>
          <a:p>
            <a:r>
              <a:rPr lang="en-US" b="1" dirty="0"/>
              <a:t>Predictive parity</a:t>
            </a:r>
            <a:r>
              <a:rPr lang="en-US" dirty="0"/>
              <a:t> focuses on ensuring that the AI model’s predictions are equally accurate across different demographic groups. It compares the accuracy of predictions (e.g., the likelihood that the AI's forecast is correct) for each group to ensure fairness. Predictive parity is concerned with both </a:t>
            </a:r>
            <a:r>
              <a:rPr lang="en-US" b="1" dirty="0"/>
              <a:t>false positives</a:t>
            </a:r>
            <a:r>
              <a:rPr lang="en-US" dirty="0"/>
              <a:t> and </a:t>
            </a:r>
            <a:r>
              <a:rPr lang="en-US" b="1" dirty="0"/>
              <a:t>false negatives</a:t>
            </a:r>
            <a:r>
              <a:rPr lang="en-US" dirty="0"/>
              <a:t>, and it seeks to ensure that these error rates are consistent across groups.</a:t>
            </a:r>
          </a:p>
          <a:p>
            <a:r>
              <a:rPr lang="en-US" b="1" dirty="0"/>
              <a:t>Example</a:t>
            </a:r>
            <a:r>
              <a:rPr lang="en-US" dirty="0"/>
              <a:t>: In credit scoring, predictive parity would mean that an AI system used to predict loan defaults should be equally reliable for both minority and non-minority applicants. If the model predicts that 20% of applicants from both groups will default on their loans, predictive parity would require that the actual default rates for both groups also be around 20%. If one group experiences a much higher rate of false positives or false negatives, the model lacks predictive parity.</a:t>
            </a:r>
          </a:p>
          <a:p>
            <a:r>
              <a:rPr lang="en-US" dirty="0"/>
              <a:t>Predictive parity ensures that the AI model is not systematically more or less accurate for any particular group, promoting fairness in its overall performance.</a:t>
            </a:r>
          </a:p>
          <a:p>
            <a:pPr marL="158750" indent="0">
              <a:buNone/>
            </a:pPr>
            <a:endParaRPr lang="en-US" b="1" dirty="0"/>
          </a:p>
          <a:p>
            <a:pPr marL="158750" indent="0">
              <a:buNone/>
            </a:pPr>
            <a:r>
              <a:rPr lang="en-US" b="1" dirty="0"/>
              <a:t>4. Individual Fairness</a:t>
            </a:r>
          </a:p>
          <a:p>
            <a:r>
              <a:rPr lang="en-US" b="1" dirty="0"/>
              <a:t>Individual fairness</a:t>
            </a:r>
            <a:r>
              <a:rPr lang="en-US" dirty="0"/>
              <a:t> is the idea that individuals who are similar in relevant ways should be treated similarly by the AI system. Unlike the previous metrics, which focus on group-level fairness, individual fairness looks at the treatment of people on a case-by-case basis. It emphasizes that fairness should apply not only across demographic groups but also between individuals with similar qualifications or characteristics.</a:t>
            </a:r>
          </a:p>
          <a:p>
            <a:r>
              <a:rPr lang="en-US" b="1" dirty="0"/>
              <a:t>Example</a:t>
            </a:r>
            <a:r>
              <a:rPr lang="en-US" dirty="0"/>
              <a:t>: In hiring, two candidates with almost identical qualifications (e.g., similar education levels, experience, and skills) should be treated similarly by an AI system, regardless of their demographic differences. If one candidate is unfairly rejected due to a non-relevant factor such as race or gender, the system would fail to meet individual fairness standards.</a:t>
            </a:r>
          </a:p>
          <a:p>
            <a:r>
              <a:rPr lang="en-US" dirty="0"/>
              <a:t>Individual fairness ensures that each person is judged based on their merits, rather than being impacted by irrelevant or discriminatory factors.</a:t>
            </a:r>
          </a:p>
          <a:p>
            <a:pPr marL="158750" indent="0">
              <a:buNone/>
            </a:pPr>
            <a:endParaRPr lang="en-IN" dirty="0"/>
          </a:p>
        </p:txBody>
      </p:sp>
    </p:spTree>
    <p:extLst>
      <p:ext uri="{BB962C8B-B14F-4D97-AF65-F5344CB8AC3E}">
        <p14:creationId xmlns:p14="http://schemas.microsoft.com/office/powerpoint/2010/main" val="3137468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Ensuring fairness means preventing AI systems from perpetuating societal biases or reinforcing existing inequalities. Developers must actively work to understand and mitigate various types of biases that can arise in AI systems. This involves ongoing effort and the use of fairness metrics to systematically measure how AI systems treat different groups.</a:t>
            </a:r>
          </a:p>
          <a:p>
            <a:pPr marL="158750" indent="0">
              <a:buNone/>
            </a:pPr>
            <a:endParaRPr lang="en-US" b="1" dirty="0"/>
          </a:p>
          <a:p>
            <a:pPr marL="158750" indent="0">
              <a:buNone/>
            </a:pPr>
            <a:r>
              <a:rPr lang="en-US" b="1" dirty="0"/>
              <a:t>Ethical AI</a:t>
            </a:r>
          </a:p>
          <a:p>
            <a:pPr marL="457200" indent="-298450"/>
            <a:r>
              <a:rPr lang="en-US" b="1" dirty="0"/>
              <a:t>Fairness is a cornerstone of ethical AI development</a:t>
            </a:r>
            <a:r>
              <a:rPr lang="en-US" dirty="0"/>
              <a:t>, ensuring that technology is responsible, transparent, and accountable. When AI systems are fair, they are less likely to harm vulnerable or marginalized groups.</a:t>
            </a:r>
          </a:p>
          <a:p>
            <a:pPr marL="457200" indent="-298450"/>
            <a:r>
              <a:rPr lang="en-US" b="1" dirty="0"/>
              <a:t>Fair AI builds trust</a:t>
            </a:r>
            <a:r>
              <a:rPr lang="en-US" dirty="0"/>
              <a:t> among users, businesses, and the public. This trust leads to broader acceptance and more responsible use of AI technologies in sectors such as healthcare, finance, and employment.</a:t>
            </a:r>
          </a:p>
          <a:p>
            <a:pPr marL="158750" indent="0">
              <a:buNone/>
            </a:pPr>
            <a:endParaRPr lang="en-US" b="1" dirty="0"/>
          </a:p>
          <a:p>
            <a:pPr marL="158750" indent="0">
              <a:buNone/>
            </a:pPr>
            <a:r>
              <a:rPr lang="en-US" b="1" dirty="0"/>
              <a:t>Equitable Decisions</a:t>
            </a:r>
          </a:p>
          <a:p>
            <a:pPr marL="457200" indent="-298450"/>
            <a:r>
              <a:rPr lang="en-US" b="1" dirty="0"/>
              <a:t>Fair AI systems lead to more equitable decisions</a:t>
            </a:r>
            <a:r>
              <a:rPr lang="en-US" dirty="0"/>
              <a:t>, reducing the chances of biased outcomes in areas like hiring, lending, and law enforcement. AI fairness can reduce both overt and subtle discrimination in decision-making processes.</a:t>
            </a:r>
          </a:p>
          <a:p>
            <a:pPr marL="457200" indent="-298450"/>
            <a:r>
              <a:rPr lang="en-US" b="1" dirty="0"/>
              <a:t>By ensuring fairness</a:t>
            </a:r>
            <a:r>
              <a:rPr lang="en-US" dirty="0"/>
              <a:t>, AI can be used as a tool to foster a more just society. For example, AI models designed to eliminate bias in job recruitment can help promote equal employment opportunities for everyone, regardless of background.</a:t>
            </a:r>
          </a:p>
          <a:p>
            <a:pPr marL="158750" indent="0">
              <a:buNone/>
            </a:pPr>
            <a:endParaRPr lang="en-US" b="1" dirty="0"/>
          </a:p>
          <a:p>
            <a:pPr marL="158750" indent="0">
              <a:buNone/>
            </a:pPr>
            <a:r>
              <a:rPr lang="en-US" b="1" dirty="0"/>
              <a:t>Inclusive Society</a:t>
            </a:r>
          </a:p>
          <a:p>
            <a:pPr marL="457200" indent="-298450"/>
            <a:r>
              <a:rPr lang="en-US" b="1" dirty="0"/>
              <a:t>Fair AI contributes to an inclusive society</a:t>
            </a:r>
            <a:r>
              <a:rPr lang="en-US" dirty="0"/>
              <a:t> by ensuring that AI technologies benefit all demographic groups, rather than disproportionately serving only certain populations. This is particularly important as AI plays an increasing role in areas like education, healthcare, and public services.</a:t>
            </a:r>
          </a:p>
          <a:p>
            <a:pPr marL="457200" indent="-298450"/>
            <a:r>
              <a:rPr lang="en-US" b="1" dirty="0"/>
              <a:t>Addressing AI biases helps close the gap</a:t>
            </a:r>
            <a:r>
              <a:rPr lang="en-US" dirty="0"/>
              <a:t> in access to opportunities, such as education and job training, for underrepresented groups. When AI is fair, it can reduce systemic barriers and ensure that all communities have equal access to the benefits of new technologies.</a:t>
            </a:r>
          </a:p>
          <a:p>
            <a:pPr marL="158750" indent="0">
              <a:buNone/>
            </a:pPr>
            <a:endParaRPr lang="en-IN" dirty="0"/>
          </a:p>
        </p:txBody>
      </p:sp>
    </p:spTree>
    <p:extLst>
      <p:ext uri="{BB962C8B-B14F-4D97-AF65-F5344CB8AC3E}">
        <p14:creationId xmlns:p14="http://schemas.microsoft.com/office/powerpoint/2010/main" val="4100343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Ethical Challenges in AI Deployment for Sustainability</a:t>
            </a:r>
            <a:endParaRPr lang="en-US" dirty="0"/>
          </a:p>
          <a:p>
            <a:pPr marL="158750" indent="0">
              <a:buFont typeface="Arial" panose="020B0604020202020204" pitchFamily="34" charset="0"/>
              <a:buNone/>
            </a:pPr>
            <a:r>
              <a:rPr lang="en-US" dirty="0"/>
              <a:t>Now, we’ll discuss the ethical challenges associated with deploying AI for sustainability initiatives. While AI has immense potential to drive sustainable practices, it also raises significant ethical concerns.</a:t>
            </a:r>
          </a:p>
          <a:p>
            <a:pPr>
              <a:buFont typeface="Arial" panose="020B0604020202020204" pitchFamily="34" charset="0"/>
              <a:buChar char="•"/>
            </a:pPr>
            <a:r>
              <a:rPr lang="en-US" dirty="0"/>
              <a:t>It’s crucial to balance performance, efficiency, and fairness in AI models used for sustainability. This balance is key to responsible AI deployment.</a:t>
            </a:r>
          </a:p>
          <a:p>
            <a:pPr>
              <a:buFont typeface="Arial" panose="020B0604020202020204" pitchFamily="34" charset="0"/>
              <a:buChar char="•"/>
            </a:pPr>
            <a:r>
              <a:rPr lang="en-US" dirty="0"/>
              <a:t>Organizations must carefully navigate these trade-offs to ensure that AI solutions promote sustainability without exacerbating existing inequalities or creating unintended consequences.</a:t>
            </a:r>
          </a:p>
          <a:p>
            <a:pPr marL="158750" indent="0">
              <a:buNone/>
            </a:pPr>
            <a:endParaRPr lang="en-US" b="1" dirty="0"/>
          </a:p>
          <a:p>
            <a:pPr marL="158750" indent="0">
              <a:buNone/>
            </a:pPr>
            <a:r>
              <a:rPr lang="en-US" b="1" dirty="0"/>
              <a:t>Trade-offs: Balancing Performance, Efficiency, and Fairness</a:t>
            </a:r>
            <a:endParaRPr lang="en-US" dirty="0"/>
          </a:p>
          <a:p>
            <a:pPr>
              <a:buFont typeface="Arial" panose="020B0604020202020204" pitchFamily="34" charset="0"/>
              <a:buChar char="•"/>
            </a:pPr>
            <a:r>
              <a:rPr lang="en-US" b="1" dirty="0"/>
              <a:t>Performance vs. Fairness:</a:t>
            </a:r>
            <a:endParaRPr lang="en-US" dirty="0"/>
          </a:p>
          <a:p>
            <a:pPr marL="742950" lvl="1" indent="-285750">
              <a:buFont typeface="Arial" panose="020B0604020202020204" pitchFamily="34" charset="0"/>
              <a:buChar char="•"/>
            </a:pPr>
            <a:r>
              <a:rPr lang="en-US" dirty="0"/>
              <a:t>High-performing AI models can sometimes compromise fairness. For instance, if an AI model is optimized solely for performance, it may overlook equitable outcomes, leading to biased decisions.</a:t>
            </a:r>
          </a:p>
          <a:p>
            <a:pPr>
              <a:buFont typeface="Arial" panose="020B0604020202020204" pitchFamily="34" charset="0"/>
              <a:buChar char="•"/>
            </a:pPr>
            <a:r>
              <a:rPr lang="en-US" b="1" dirty="0"/>
              <a:t>Energy vs. Efficiency:</a:t>
            </a:r>
            <a:endParaRPr lang="en-US" dirty="0"/>
          </a:p>
          <a:p>
            <a:pPr marL="742950" lvl="1" indent="-285750">
              <a:buFont typeface="Arial" panose="020B0604020202020204" pitchFamily="34" charset="0"/>
              <a:buChar char="•"/>
            </a:pPr>
            <a:r>
              <a:rPr lang="en-US" dirty="0"/>
              <a:t>AI models often require substantial energy, raising concerns about their environmental impact. It’s essential to find a balance between energy consumption and operational efficiency to minimize this impact.</a:t>
            </a:r>
          </a:p>
          <a:p>
            <a:pPr>
              <a:buFont typeface="Arial" panose="020B0604020202020204" pitchFamily="34" charset="0"/>
              <a:buChar char="•"/>
            </a:pPr>
            <a:r>
              <a:rPr lang="en-US" b="1" dirty="0"/>
              <a:t>Measurement of Sustainability:</a:t>
            </a:r>
            <a:endParaRPr lang="en-US" dirty="0"/>
          </a:p>
          <a:p>
            <a:pPr marL="742950" lvl="1" indent="-285750">
              <a:buFont typeface="Arial" panose="020B0604020202020204" pitchFamily="34" charset="0"/>
              <a:buChar char="•"/>
            </a:pPr>
            <a:r>
              <a:rPr lang="en-US" dirty="0"/>
              <a:t>Measuring the sustainability of AI initiatives poses challenges. Organizations need clear metrics to assess how AI solutions affect environmental and social dimensions of sustainability.</a:t>
            </a:r>
          </a:p>
          <a:p>
            <a:pPr marL="158750" indent="0">
              <a:buNone/>
            </a:pPr>
            <a:endParaRPr lang="en-IN" dirty="0"/>
          </a:p>
        </p:txBody>
      </p:sp>
    </p:spTree>
    <p:extLst>
      <p:ext uri="{BB962C8B-B14F-4D97-AF65-F5344CB8AC3E}">
        <p14:creationId xmlns:p14="http://schemas.microsoft.com/office/powerpoint/2010/main" val="1476812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9411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Addressing Ethical Challenges in AI</a:t>
            </a:r>
          </a:p>
          <a:p>
            <a:r>
              <a:rPr lang="en-US" dirty="0"/>
              <a:t>As AI becomes increasingly integrated into our daily lives, addressing the ethical challenges it presents is crucial. Ensuring that AI systems are fair, transparent, and accountable requires a comprehensive approach. Below are key strategies to tackle these challenges:</a:t>
            </a:r>
          </a:p>
          <a:p>
            <a:pPr marL="158750" indent="0">
              <a:buNone/>
            </a:pPr>
            <a:endParaRPr lang="en-US" b="1" dirty="0"/>
          </a:p>
          <a:p>
            <a:pPr marL="158750" indent="0">
              <a:buNone/>
            </a:pPr>
            <a:r>
              <a:rPr lang="en-US" b="1" dirty="0"/>
              <a:t>1. Inclusive Stakeholder Engagement</a:t>
            </a:r>
          </a:p>
          <a:p>
            <a:pPr>
              <a:buFont typeface="Arial" panose="020B0604020202020204" pitchFamily="34" charset="0"/>
              <a:buChar char="•"/>
            </a:pPr>
            <a:r>
              <a:rPr lang="en-US" dirty="0"/>
              <a:t>Engaging diverse stakeholders, including marginalized communities, ensures that AI systems are built with a broader understanding of societal impacts. This helps identify potential biases and ensures that AI solutions serve all populations equitably.</a:t>
            </a:r>
          </a:p>
          <a:p>
            <a:pPr>
              <a:buFont typeface="Arial" panose="020B0604020202020204" pitchFamily="34" charset="0"/>
              <a:buChar char="•"/>
            </a:pPr>
            <a:r>
              <a:rPr lang="en-US" dirty="0"/>
              <a:t>Developers should consult with representatives from various demographic groups, industries, and communities throughout the AI development process. This inclusive engagement helps surface concerns and ensures that AI aligns with the needs of everyone, not just a select few.</a:t>
            </a:r>
          </a:p>
          <a:p>
            <a:pPr marL="158750" indent="0">
              <a:buNone/>
            </a:pPr>
            <a:endParaRPr lang="en-US" b="1" dirty="0"/>
          </a:p>
          <a:p>
            <a:pPr marL="158750" indent="0">
              <a:buNone/>
            </a:pPr>
            <a:r>
              <a:rPr lang="en-US" b="1" dirty="0"/>
              <a:t>2. Transparency and Accountability</a:t>
            </a:r>
          </a:p>
          <a:p>
            <a:pPr>
              <a:buFont typeface="Arial" panose="020B0604020202020204" pitchFamily="34" charset="0"/>
              <a:buChar char="•"/>
            </a:pPr>
            <a:r>
              <a:rPr lang="en-US" b="1" dirty="0"/>
              <a:t>Transparency</a:t>
            </a:r>
            <a:r>
              <a:rPr lang="en-US" dirty="0"/>
              <a:t> is critical for building trust in AI systems. When people understand how AI models make decisions, it reduces the fear of unknown biases or unfair practices.</a:t>
            </a:r>
          </a:p>
          <a:p>
            <a:pPr>
              <a:buFont typeface="Arial" panose="020B0604020202020204" pitchFamily="34" charset="0"/>
              <a:buChar char="•"/>
            </a:pPr>
            <a:r>
              <a:rPr lang="en-US" dirty="0"/>
              <a:t>Organizations should clearly explain how AI models work, including the data sources used, the algorithms applied, and the decision-making process. This includes providing information on model performance, the limitations of the system, and how data is protected. With this clarity, organizations can foster </a:t>
            </a:r>
            <a:r>
              <a:rPr lang="en-US" b="1" dirty="0"/>
              <a:t>accountability</a:t>
            </a:r>
            <a:r>
              <a:rPr lang="en-US" dirty="0"/>
              <a:t>, making it easier to identify and rectify ethical breaches or biased outcomes.</a:t>
            </a:r>
          </a:p>
          <a:p>
            <a:pPr marL="158750" indent="0">
              <a:buNone/>
            </a:pPr>
            <a:endParaRPr lang="en-US" b="1" dirty="0"/>
          </a:p>
          <a:p>
            <a:pPr marL="158750" indent="0">
              <a:buNone/>
            </a:pPr>
            <a:r>
              <a:rPr lang="en-US" b="1" dirty="0"/>
              <a:t>3. Continuous Monitoring and Evaluation</a:t>
            </a:r>
          </a:p>
          <a:p>
            <a:pPr>
              <a:buFont typeface="Arial" panose="020B0604020202020204" pitchFamily="34" charset="0"/>
              <a:buChar char="•"/>
            </a:pPr>
            <a:r>
              <a:rPr lang="en-US" dirty="0"/>
              <a:t>AI systems are not static. They require ongoing </a:t>
            </a:r>
            <a:r>
              <a:rPr lang="en-US" b="1" dirty="0"/>
              <a:t>monitoring and evaluation</a:t>
            </a:r>
            <a:r>
              <a:rPr lang="en-US" dirty="0"/>
              <a:t> to ensure they continue to align with ethical standards and social expectations as they evolve.</a:t>
            </a:r>
          </a:p>
          <a:p>
            <a:pPr>
              <a:buFont typeface="Arial" panose="020B0604020202020204" pitchFamily="34" charset="0"/>
              <a:buChar char="•"/>
            </a:pPr>
            <a:r>
              <a:rPr lang="en-US" dirty="0"/>
              <a:t>Establish systems for </a:t>
            </a:r>
            <a:r>
              <a:rPr lang="en-US" b="1" dirty="0"/>
              <a:t>real-time monitoring</a:t>
            </a:r>
            <a:r>
              <a:rPr lang="en-US" dirty="0"/>
              <a:t> that can detect emerging issues such as bias, performance degradation, or unintended consequences. Regular audits, user feedback loops, and performance reviews allow organizations to promptly address ethical concerns, ensuring AI systems remain sustainable and fair over time.</a:t>
            </a:r>
          </a:p>
          <a:p>
            <a:pPr marL="158750" indent="0">
              <a:buNone/>
            </a:pPr>
            <a:endParaRPr lang="en-IN" dirty="0"/>
          </a:p>
        </p:txBody>
      </p:sp>
    </p:spTree>
    <p:extLst>
      <p:ext uri="{BB962C8B-B14F-4D97-AF65-F5344CB8AC3E}">
        <p14:creationId xmlns:p14="http://schemas.microsoft.com/office/powerpoint/2010/main" val="1496577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In this slide, we will delve into the role of surveillance technologies, such as drones and facial recognition, in environmental monitoring. While these technologies offer significant advantages for data collection and analysis, they also raise serious concerns regarding privacy and community trust.</a:t>
            </a:r>
          </a:p>
          <a:p>
            <a:pPr marL="158750" indent="0">
              <a:buNone/>
            </a:pPr>
            <a:endParaRPr lang="en-IN" dirty="0"/>
          </a:p>
          <a:p>
            <a:pPr marL="158750" indent="0">
              <a:buNone/>
            </a:pPr>
            <a:r>
              <a:rPr lang="en-US" b="1" dirty="0"/>
              <a:t>Surveillance Technologies:</a:t>
            </a:r>
            <a:endParaRPr lang="en-US" dirty="0"/>
          </a:p>
          <a:p>
            <a:pPr>
              <a:buFont typeface="Arial" panose="020B0604020202020204" pitchFamily="34" charset="0"/>
              <a:buChar char="•"/>
            </a:pPr>
            <a:r>
              <a:rPr lang="en-US" b="1" dirty="0"/>
              <a:t>Drones and Facial Recognition:</a:t>
            </a:r>
            <a:endParaRPr lang="en-US" dirty="0"/>
          </a:p>
          <a:p>
            <a:pPr marL="742950" lvl="1" indent="-285750">
              <a:buFont typeface="Arial" panose="020B0604020202020204" pitchFamily="34" charset="0"/>
              <a:buChar char="•"/>
            </a:pPr>
            <a:r>
              <a:rPr lang="en-US" dirty="0"/>
              <a:t>Drones are increasingly used to monitor environmental conditions, wildlife populations, and deforestation.</a:t>
            </a:r>
          </a:p>
          <a:p>
            <a:pPr marL="742950" lvl="1" indent="-285750">
              <a:buFont typeface="Arial" panose="020B0604020202020204" pitchFamily="34" charset="0"/>
              <a:buChar char="•"/>
            </a:pPr>
            <a:r>
              <a:rPr lang="en-US" dirty="0"/>
              <a:t>Facial recognition technology may also be deployed in some contexts to identify individuals in environmental hotspots or urban areas.</a:t>
            </a:r>
          </a:p>
          <a:p>
            <a:pPr marL="158750" indent="0">
              <a:buNone/>
            </a:pPr>
            <a:endParaRPr lang="en-IN" dirty="0"/>
          </a:p>
          <a:p>
            <a:pPr marL="158750" indent="0">
              <a:buNone/>
            </a:pPr>
            <a:r>
              <a:rPr lang="en-US" b="1" dirty="0"/>
              <a:t>Impact on Disadvantaged Communities:</a:t>
            </a:r>
            <a:endParaRPr lang="en-US" dirty="0"/>
          </a:p>
          <a:p>
            <a:pPr lvl="0">
              <a:buFont typeface="Arial" panose="020B0604020202020204" pitchFamily="34" charset="0"/>
              <a:buChar char="•"/>
            </a:pPr>
            <a:r>
              <a:rPr lang="en-US" b="1" dirty="0"/>
              <a:t>Disproportionate Effects:</a:t>
            </a:r>
            <a:endParaRPr lang="en-US" dirty="0"/>
          </a:p>
          <a:p>
            <a:pPr marL="742950" lvl="1" indent="-285750">
              <a:buFont typeface="Arial" panose="020B0604020202020204" pitchFamily="34" charset="0"/>
              <a:buChar char="•"/>
            </a:pPr>
            <a:r>
              <a:rPr lang="en-US" dirty="0"/>
              <a:t>AI-based environmental monitoring often focuses on areas with significant pollution, which can include low-income or marginalized neighborhoods.</a:t>
            </a:r>
          </a:p>
          <a:p>
            <a:pPr marL="742950" lvl="1" indent="-285750">
              <a:buFont typeface="Arial" panose="020B0604020202020204" pitchFamily="34" charset="0"/>
              <a:buChar char="•"/>
            </a:pPr>
            <a:r>
              <a:rPr lang="en-US" dirty="0"/>
              <a:t>The heightened scrutiny in these areas can create a sense of being unfairly targeted.</a:t>
            </a:r>
          </a:p>
          <a:p>
            <a:pPr lvl="0">
              <a:buFont typeface="Arial" panose="020B0604020202020204" pitchFamily="34" charset="0"/>
              <a:buChar char="•"/>
            </a:pPr>
            <a:r>
              <a:rPr lang="en-US" b="1" dirty="0"/>
              <a:t>Feelings of Resentment and Mistrust:</a:t>
            </a:r>
            <a:endParaRPr lang="en-US" dirty="0"/>
          </a:p>
          <a:p>
            <a:pPr marL="742950" lvl="1" indent="-285750">
              <a:buFont typeface="Arial" panose="020B0604020202020204" pitchFamily="34" charset="0"/>
              <a:buChar char="•"/>
            </a:pPr>
            <a:r>
              <a:rPr lang="en-US" dirty="0"/>
              <a:t>Communities may develop resentment towards environmental monitoring initiatives if they feel these efforts primarily serve surveillance purposes rather than genuine improvement of their living conditions.</a:t>
            </a:r>
          </a:p>
          <a:p>
            <a:pPr marL="742950" lvl="1" indent="-285750">
              <a:buFont typeface="Arial" panose="020B0604020202020204" pitchFamily="34" charset="0"/>
              <a:buChar char="•"/>
            </a:pPr>
            <a:r>
              <a:rPr lang="en-US" dirty="0"/>
              <a:t>This mistrust can hinder community engagement and collaboration, essential for effective environmental monitoring and advocacy.</a:t>
            </a:r>
          </a:p>
          <a:p>
            <a:pPr marL="158750" indent="0">
              <a:buNone/>
            </a:pPr>
            <a:endParaRPr lang="en-IN" dirty="0"/>
          </a:p>
        </p:txBody>
      </p:sp>
    </p:spTree>
    <p:extLst>
      <p:ext uri="{BB962C8B-B14F-4D97-AF65-F5344CB8AC3E}">
        <p14:creationId xmlns:p14="http://schemas.microsoft.com/office/powerpoint/2010/main" val="2639647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Balancing Environmental Goals with Privacy Rights</a:t>
            </a:r>
          </a:p>
          <a:p>
            <a:r>
              <a:rPr lang="en-US" dirty="0"/>
              <a:t>As AI technology becomes more integrated into environmental practices, it is essential to find a balance between </a:t>
            </a:r>
            <a:r>
              <a:rPr lang="en-US" b="1" dirty="0"/>
              <a:t>pursuing sustainability</a:t>
            </a:r>
            <a:r>
              <a:rPr lang="en-US" dirty="0"/>
              <a:t> and </a:t>
            </a:r>
            <a:r>
              <a:rPr lang="en-US" b="1" dirty="0"/>
              <a:t>protecting individual privacy</a:t>
            </a:r>
            <a:r>
              <a:rPr lang="en-US" dirty="0"/>
              <a:t>. </a:t>
            </a:r>
          </a:p>
          <a:p>
            <a:pPr marL="158750" indent="0">
              <a:buNone/>
            </a:pPr>
            <a:endParaRPr lang="en-US" dirty="0"/>
          </a:p>
          <a:p>
            <a:pPr marL="158750" indent="0">
              <a:buNone/>
            </a:pPr>
            <a:r>
              <a:rPr lang="en-US" dirty="0"/>
              <a:t>Here are some key strategies to achieve this balance:</a:t>
            </a:r>
          </a:p>
          <a:p>
            <a:pPr marL="158750" indent="0">
              <a:buNone/>
            </a:pPr>
            <a:endParaRPr lang="en-US" b="1" dirty="0"/>
          </a:p>
          <a:p>
            <a:pPr marL="158750" indent="0">
              <a:buNone/>
            </a:pPr>
            <a:r>
              <a:rPr lang="en-US" b="1" dirty="0"/>
              <a:t>1. Transparent Data Practices</a:t>
            </a:r>
          </a:p>
          <a:p>
            <a:pPr>
              <a:buFont typeface="Arial" panose="020B0604020202020204" pitchFamily="34" charset="0"/>
              <a:buChar char="•"/>
            </a:pPr>
            <a:r>
              <a:rPr lang="en-US" b="1" dirty="0"/>
              <a:t>Transparency</a:t>
            </a:r>
            <a:r>
              <a:rPr lang="en-US" dirty="0"/>
              <a:t> is the foundation of balancing environmental goals with privacy rights. By being open about data collection practices—such as the purpose, scope, and retention of data—organizations can foster trust and respect individual autonomy.</a:t>
            </a:r>
          </a:p>
          <a:p>
            <a:pPr>
              <a:buFont typeface="Arial" panose="020B0604020202020204" pitchFamily="34" charset="0"/>
              <a:buChar char="•"/>
            </a:pPr>
            <a:r>
              <a:rPr lang="en-US" dirty="0"/>
              <a:t>Organizations must provide clear explanations of how data will be used, how long it will be stored, and who will have access to it. This ensures that individuals are informed and can make conscious decisions about participating in environmental initiatives.</a:t>
            </a:r>
          </a:p>
          <a:p>
            <a:pPr>
              <a:buFont typeface="Arial" panose="020B0604020202020204" pitchFamily="34" charset="0"/>
              <a:buChar char="•"/>
            </a:pPr>
            <a:r>
              <a:rPr lang="en-US" dirty="0"/>
              <a:t>When people understand how their data is being utilized for the greater good, they feel more secure and are more likely to engage positively with environmental projects, enhancing the overall effectiveness of sustainability efforts.</a:t>
            </a:r>
          </a:p>
          <a:p>
            <a:pPr marL="158750" indent="0">
              <a:buNone/>
            </a:pPr>
            <a:endParaRPr lang="en-US" b="1" dirty="0"/>
          </a:p>
          <a:p>
            <a:pPr marL="158750" indent="0">
              <a:buNone/>
            </a:pPr>
            <a:r>
              <a:rPr lang="en-US" b="1" dirty="0"/>
              <a:t>2. Ethical Principles and Regulations</a:t>
            </a:r>
          </a:p>
          <a:p>
            <a:pPr>
              <a:buFont typeface="Arial" panose="020B0604020202020204" pitchFamily="34" charset="0"/>
              <a:buChar char="•"/>
            </a:pPr>
            <a:r>
              <a:rPr lang="en-US" dirty="0"/>
              <a:t>While adhering to existing privacy laws like </a:t>
            </a:r>
            <a:r>
              <a:rPr lang="en-US" b="1" dirty="0"/>
              <a:t>GDPR</a:t>
            </a:r>
            <a:r>
              <a:rPr lang="en-US" dirty="0"/>
              <a:t> is crucial, organizations should go beyond legal compliance by establishing their own ethical guidelines. Privacy risks often arise in gray areas that laws might not fully cover.</a:t>
            </a:r>
          </a:p>
          <a:p>
            <a:pPr>
              <a:buFont typeface="Arial" panose="020B0604020202020204" pitchFamily="34" charset="0"/>
              <a:buChar char="•"/>
            </a:pPr>
            <a:r>
              <a:rPr lang="en-US" dirty="0"/>
              <a:t>Companies and environmental organizations should adopt </a:t>
            </a:r>
            <a:r>
              <a:rPr lang="en-US" b="1" dirty="0"/>
              <a:t>ethical standards</a:t>
            </a:r>
            <a:r>
              <a:rPr lang="en-US" dirty="0"/>
              <a:t> that prioritize minimizing privacy intrusions. This can involve anonymizing data, reducing unnecessary data collection, and limiting the duration of data retention. A proactive ethical approach demonstrates respect for individuals' rights.</a:t>
            </a:r>
          </a:p>
          <a:p>
            <a:pPr>
              <a:buFont typeface="Arial" panose="020B0604020202020204" pitchFamily="34" charset="0"/>
              <a:buChar char="•"/>
            </a:pPr>
            <a:r>
              <a:rPr lang="en-US" dirty="0"/>
              <a:t>The </a:t>
            </a:r>
            <a:r>
              <a:rPr lang="en-US" b="1" dirty="0"/>
              <a:t>peace of mind</a:t>
            </a:r>
            <a:r>
              <a:rPr lang="en-US" dirty="0"/>
              <a:t> that comes from knowing an organization is committed not only to legal compliance but also to ethical stewardship encourages greater participation and trust in AI-driven environmental monitoring systems.</a:t>
            </a:r>
          </a:p>
          <a:p>
            <a:pPr marL="158750" indent="0">
              <a:buNone/>
            </a:pPr>
            <a:endParaRPr lang="en-US" b="1" dirty="0"/>
          </a:p>
          <a:p>
            <a:pPr marL="158750" indent="0">
              <a:buNone/>
            </a:pPr>
            <a:r>
              <a:rPr lang="en-US" b="1" dirty="0"/>
              <a:t>3. Community Engagement</a:t>
            </a:r>
          </a:p>
          <a:p>
            <a:pPr>
              <a:buFont typeface="Arial" panose="020B0604020202020204" pitchFamily="34" charset="0"/>
              <a:buChar char="•"/>
            </a:pPr>
            <a:r>
              <a:rPr lang="en-US" b="1" dirty="0"/>
              <a:t>Community engagement</a:t>
            </a:r>
            <a:r>
              <a:rPr lang="en-US" dirty="0"/>
              <a:t> is vital for ensuring that environmental monitoring using AI respects local concerns and values. By involving the communities affected by AI systems, organizations can build trust, address privacy concerns directly, and ensure the technology aligns with public interest.</a:t>
            </a:r>
          </a:p>
          <a:p>
            <a:pPr>
              <a:buFont typeface="Arial" panose="020B0604020202020204" pitchFamily="34" charset="0"/>
              <a:buChar char="•"/>
            </a:pPr>
            <a:r>
              <a:rPr lang="en-US" dirty="0"/>
              <a:t>Organizations should initiate open dialogues with community members about the goals and impacts of AI-based environmental monitoring. This includes </a:t>
            </a:r>
            <a:r>
              <a:rPr lang="en-US" b="1" dirty="0"/>
              <a:t>engaging residents in decision-making</a:t>
            </a:r>
            <a:r>
              <a:rPr lang="en-US" dirty="0"/>
              <a:t> processes and addressing their concerns regarding data privacy. Involving local stakeholders ensures a shared sense of ownership over environmental initiatives.</a:t>
            </a:r>
          </a:p>
          <a:p>
            <a:pPr>
              <a:buFont typeface="Arial" panose="020B0604020202020204" pitchFamily="34" charset="0"/>
              <a:buChar char="•"/>
            </a:pPr>
            <a:r>
              <a:rPr lang="en-US" dirty="0"/>
              <a:t>When communities are active participants, they are more likely to </a:t>
            </a:r>
            <a:r>
              <a:rPr lang="en-US" b="1" dirty="0"/>
              <a:t>support and collaborate</a:t>
            </a:r>
            <a:r>
              <a:rPr lang="en-US" dirty="0"/>
              <a:t> on environmental goals. This engagement fosters long-term sustainability and helps avoid conflicts or resistance related to privacy issues.</a:t>
            </a:r>
          </a:p>
          <a:p>
            <a:pPr marL="158750" indent="0">
              <a:buNone/>
            </a:pPr>
            <a:endParaRPr lang="en-IN" dirty="0"/>
          </a:p>
        </p:txBody>
      </p:sp>
    </p:spTree>
    <p:extLst>
      <p:ext uri="{BB962C8B-B14F-4D97-AF65-F5344CB8AC3E}">
        <p14:creationId xmlns:p14="http://schemas.microsoft.com/office/powerpoint/2010/main" val="2185196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Introduction to Ethical AI</a:t>
            </a:r>
            <a:endParaRPr lang="en-US" dirty="0"/>
          </a:p>
          <a:p>
            <a:pPr>
              <a:buFont typeface="Arial" panose="020B0604020202020204" pitchFamily="34" charset="0"/>
              <a:buChar char="•"/>
            </a:pPr>
            <a:r>
              <a:rPr lang="en-US" dirty="0"/>
              <a:t>Here, we explore the critical topic of Ethical AI and the necessity of a global framework.</a:t>
            </a:r>
          </a:p>
          <a:p>
            <a:pPr>
              <a:buFont typeface="Arial" panose="020B0604020202020204" pitchFamily="34" charset="0"/>
              <a:buChar char="•"/>
            </a:pPr>
            <a:r>
              <a:rPr lang="en-US" dirty="0"/>
              <a:t>AI is not just a technological advancement; it is a force reshaping industries, economies, and our daily lives.</a:t>
            </a:r>
          </a:p>
          <a:p>
            <a:pPr>
              <a:buFont typeface="Arial" panose="020B0604020202020204" pitchFamily="34" charset="0"/>
              <a:buChar char="•"/>
            </a:pPr>
            <a:r>
              <a:rPr lang="en-US" dirty="0"/>
              <a:t>As AI technologies evolve, so too do the ethical considerations surrounding their use.</a:t>
            </a:r>
          </a:p>
          <a:p>
            <a:pPr marL="158750" indent="0">
              <a:buNone/>
            </a:pPr>
            <a:endParaRPr lang="en-US" b="1" dirty="0"/>
          </a:p>
          <a:p>
            <a:pPr marL="158750" indent="0">
              <a:buNone/>
            </a:pPr>
            <a:r>
              <a:rPr lang="en-US" b="1" dirty="0"/>
              <a:t>The Need for Responsible AI</a:t>
            </a:r>
            <a:endParaRPr lang="en-US" dirty="0"/>
          </a:p>
          <a:p>
            <a:pPr>
              <a:buFont typeface="Arial" panose="020B0604020202020204" pitchFamily="34" charset="0"/>
              <a:buChar char="•"/>
            </a:pPr>
            <a:r>
              <a:rPr lang="en-US" dirty="0"/>
              <a:t>With rapid advancements come significant challenges. We must ensure that AI is used responsibly and ethically.</a:t>
            </a:r>
          </a:p>
          <a:p>
            <a:pPr>
              <a:buFont typeface="Arial" panose="020B0604020202020204" pitchFamily="34" charset="0"/>
              <a:buChar char="•"/>
            </a:pPr>
            <a:r>
              <a:rPr lang="en-US" dirty="0"/>
              <a:t>Regulatory and policy frameworks are being developed globally to address these challenges.</a:t>
            </a:r>
          </a:p>
          <a:p>
            <a:pPr>
              <a:buFont typeface="Arial" panose="020B0604020202020204" pitchFamily="34" charset="0"/>
              <a:buChar char="•"/>
            </a:pPr>
            <a:r>
              <a:rPr lang="en-US" dirty="0"/>
              <a:t>These frameworks are designed to foster trust and accountability in AI systems.</a:t>
            </a:r>
          </a:p>
          <a:p>
            <a:pPr marL="158750" indent="0">
              <a:buNone/>
            </a:pPr>
            <a:endParaRPr lang="en-US" b="1" dirty="0"/>
          </a:p>
          <a:p>
            <a:pPr marL="158750" indent="0">
              <a:buNone/>
            </a:pPr>
            <a:r>
              <a:rPr lang="en-US" b="1" dirty="0"/>
              <a:t>Balancing Innovation with Societal Well-Being</a:t>
            </a:r>
            <a:endParaRPr lang="en-US" dirty="0"/>
          </a:p>
          <a:p>
            <a:pPr>
              <a:buFont typeface="Arial" panose="020B0604020202020204" pitchFamily="34" charset="0"/>
              <a:buChar char="•"/>
            </a:pPr>
            <a:r>
              <a:rPr lang="en-US" dirty="0"/>
              <a:t>The goal of these frameworks is to strike a balance between promoting innovation and safeguarding societal well-being.</a:t>
            </a:r>
          </a:p>
          <a:p>
            <a:pPr>
              <a:buFont typeface="Arial" panose="020B0604020202020204" pitchFamily="34" charset="0"/>
              <a:buChar char="•"/>
            </a:pPr>
            <a:r>
              <a:rPr lang="en-US" dirty="0"/>
              <a:t>It's essential to recognize that while innovation drives progress, it should not come at the expense of individual rights and freedoms.</a:t>
            </a:r>
          </a:p>
          <a:p>
            <a:pPr>
              <a:buFont typeface="Arial" panose="020B0604020202020204" pitchFamily="34" charset="0"/>
              <a:buChar char="•"/>
            </a:pPr>
            <a:r>
              <a:rPr lang="en-US" dirty="0"/>
              <a:t>Responsible use of AI is crucial to maintaining public trust and ensuring that the benefits of AI are shared equitably.</a:t>
            </a:r>
          </a:p>
          <a:p>
            <a:pPr marL="158750" indent="0">
              <a:buNone/>
            </a:pPr>
            <a:endParaRPr lang="en-US" b="1" dirty="0"/>
          </a:p>
          <a:p>
            <a:pPr marL="158750" indent="0">
              <a:buNone/>
            </a:pPr>
            <a:r>
              <a:rPr lang="en-US" b="1" dirty="0"/>
              <a:t>The Role of Regulatory Frameworks</a:t>
            </a:r>
            <a:endParaRPr lang="en-US" dirty="0"/>
          </a:p>
          <a:p>
            <a:pPr>
              <a:buFont typeface="Arial" panose="020B0604020202020204" pitchFamily="34" charset="0"/>
              <a:buChar char="•"/>
            </a:pPr>
            <a:r>
              <a:rPr lang="en-US" dirty="0"/>
              <a:t>Regulatory frameworks play a key role in guiding the development and deployment of AI technologies.</a:t>
            </a:r>
          </a:p>
          <a:p>
            <a:pPr>
              <a:buFont typeface="Arial" panose="020B0604020202020204" pitchFamily="34" charset="0"/>
              <a:buChar char="•"/>
            </a:pPr>
            <a:r>
              <a:rPr lang="en-US" dirty="0"/>
              <a:t>They establish standards and guidelines that help mitigate risks associated with AI, such as bias, discrimination, and privacy violations.</a:t>
            </a:r>
          </a:p>
          <a:p>
            <a:pPr>
              <a:buFont typeface="Arial" panose="020B0604020202020204" pitchFamily="34" charset="0"/>
              <a:buChar char="•"/>
            </a:pPr>
            <a:r>
              <a:rPr lang="en-US" dirty="0"/>
              <a:t>By creating a clear set of rules, these frameworks can help organizations navigate the complex ethical landscape of AI.</a:t>
            </a:r>
          </a:p>
          <a:p>
            <a:pPr marL="158750" indent="0">
              <a:buNone/>
            </a:pPr>
            <a:endParaRPr lang="en-US" b="1" dirty="0"/>
          </a:p>
          <a:p>
            <a:pPr marL="158750" indent="0">
              <a:buFont typeface="Arial" panose="020B0604020202020204" pitchFamily="34" charset="0"/>
              <a:buNone/>
            </a:pPr>
            <a:r>
              <a:rPr lang="en-US" dirty="0"/>
              <a:t>In conclusion, the establishment of a global framework for Ethical AI is not just beneficial but essential for responsible AI development. By ensuring that AI technologies are aligned with ethical standards, we can work towards a future where innovation serves the greater good and protects individual rights.</a:t>
            </a:r>
          </a:p>
          <a:p>
            <a:pPr marL="158750" indent="0">
              <a:buNone/>
            </a:pPr>
            <a:endParaRPr lang="en-IN" dirty="0"/>
          </a:p>
        </p:txBody>
      </p:sp>
    </p:spTree>
    <p:extLst>
      <p:ext uri="{BB962C8B-B14F-4D97-AF65-F5344CB8AC3E}">
        <p14:creationId xmlns:p14="http://schemas.microsoft.com/office/powerpoint/2010/main" val="913196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Here, we will discuss the global guidelines for ethical AI, which play a crucial role in ensuring that AI technologies are developed and implemented responsibly.</a:t>
            </a:r>
          </a:p>
          <a:p>
            <a:pPr marL="158750" indent="0">
              <a:buNone/>
            </a:pPr>
            <a:endParaRPr lang="en-US" dirty="0"/>
          </a:p>
          <a:p>
            <a:pPr marL="158750" indent="0">
              <a:buNone/>
            </a:pPr>
            <a:r>
              <a:rPr lang="en-US" b="1" dirty="0"/>
              <a:t>UNESCO Recommendations</a:t>
            </a:r>
            <a:endParaRPr lang="en-US" dirty="0"/>
          </a:p>
          <a:p>
            <a:r>
              <a:rPr lang="en-US" dirty="0"/>
              <a:t>The </a:t>
            </a:r>
            <a:r>
              <a:rPr lang="en-US" b="1" dirty="0"/>
              <a:t>UNESCO Recommendations</a:t>
            </a:r>
            <a:r>
              <a:rPr lang="en-US" dirty="0"/>
              <a:t> are foundational in shaping international ethical frameworks for AI. UNESCO emphasizes the importance of protecting human rights, ensuring transparency in AI decision-making, holding organizations accountable, and preventing harm.</a:t>
            </a:r>
          </a:p>
          <a:p>
            <a:pPr marL="158750" indent="0">
              <a:buNone/>
            </a:pPr>
            <a:endParaRPr lang="en-US" b="1" dirty="0"/>
          </a:p>
          <a:p>
            <a:pPr marL="158750" indent="0">
              <a:buNone/>
            </a:pPr>
            <a:r>
              <a:rPr lang="en-US" dirty="0"/>
              <a:t>These recommendations guide governments and organizations in creating policies that prioritize ethical considerations in AI development.</a:t>
            </a:r>
          </a:p>
          <a:p>
            <a:pPr marL="158750" indent="0">
              <a:buNone/>
            </a:pPr>
            <a:endParaRPr lang="en-US" dirty="0"/>
          </a:p>
          <a:p>
            <a:pPr marL="158750" indent="0">
              <a:buNone/>
            </a:pPr>
            <a:r>
              <a:rPr lang="en-US" b="1" dirty="0"/>
              <a:t>Private Sector Guidelines</a:t>
            </a:r>
            <a:endParaRPr lang="en-US" dirty="0"/>
          </a:p>
          <a:p>
            <a:r>
              <a:rPr lang="en-US" dirty="0"/>
              <a:t>In addition to UNESCO, </a:t>
            </a:r>
            <a:r>
              <a:rPr lang="en-US" b="1" dirty="0"/>
              <a:t>private sector leaders</a:t>
            </a:r>
            <a:r>
              <a:rPr lang="en-US" dirty="0"/>
              <a:t> like Google, Microsoft, and IBM have established their own frameworks for AI ethics. These guidelines focus on several critical aspects, including fairness, data privacy, transparency, safety, and social and environmental responsibility.</a:t>
            </a:r>
          </a:p>
          <a:p>
            <a:pPr marL="158750" indent="0">
              <a:buNone/>
            </a:pPr>
            <a:endParaRPr lang="en-US" b="1" dirty="0"/>
          </a:p>
          <a:p>
            <a:pPr marL="158750" indent="0">
              <a:buNone/>
            </a:pPr>
            <a:r>
              <a:rPr lang="en-US" dirty="0"/>
              <a:t>By integrating these ethical principles into their AI practices, these companies set a precedent for responsible innovation.</a:t>
            </a:r>
          </a:p>
          <a:p>
            <a:pPr marL="158750" indent="0">
              <a:buNone/>
            </a:pPr>
            <a:endParaRPr lang="en-US" dirty="0"/>
          </a:p>
          <a:p>
            <a:pPr marL="158750" indent="0">
              <a:buNone/>
            </a:pPr>
            <a:r>
              <a:rPr lang="en-US" b="1" dirty="0"/>
              <a:t>International Bodies</a:t>
            </a:r>
            <a:endParaRPr lang="en-US" dirty="0"/>
          </a:p>
          <a:p>
            <a:r>
              <a:rPr lang="en-US" dirty="0"/>
              <a:t>Organizations such as the </a:t>
            </a:r>
            <a:r>
              <a:rPr lang="en-US" b="1" dirty="0"/>
              <a:t>IEEE</a:t>
            </a:r>
            <a:r>
              <a:rPr lang="en-US" dirty="0"/>
              <a:t> and the </a:t>
            </a:r>
            <a:r>
              <a:rPr lang="en-US" b="1" dirty="0"/>
              <a:t>World Economic Forum</a:t>
            </a:r>
            <a:r>
              <a:rPr lang="en-US" dirty="0"/>
              <a:t> represent international bodies committed to developing universal ethical AI practices. They work towards creating codes of conduct, guidelines, and best practices that span across industries, cultures, and regions.</a:t>
            </a:r>
          </a:p>
          <a:p>
            <a:pPr marL="158750" indent="0">
              <a:buNone/>
            </a:pPr>
            <a:endParaRPr lang="en-US" b="1" dirty="0"/>
          </a:p>
          <a:p>
            <a:pPr marL="158750" indent="0">
              <a:buNone/>
            </a:pPr>
            <a:r>
              <a:rPr lang="en-US" dirty="0"/>
              <a:t>Their efforts aim to ensure that AI technologies are used ethically and responsibly, regardless of the context in which they are applied.</a:t>
            </a:r>
          </a:p>
          <a:p>
            <a:pPr marL="158750" indent="0">
              <a:buNone/>
            </a:pPr>
            <a:endParaRPr lang="en-US" dirty="0"/>
          </a:p>
          <a:p>
            <a:pPr marL="158750" indent="0">
              <a:buNone/>
            </a:pPr>
            <a:r>
              <a:rPr lang="en-US" dirty="0"/>
              <a:t>In summary, the collaboration between international organizations, the private sector, and various bodies is essential for establishing global guidelines for ethical AI. By embracing these guidelines, we can promote responsible AI development that prioritizes human rights and societal well-being, ultimately benefiting all stakeholders involved.</a:t>
            </a:r>
          </a:p>
        </p:txBody>
      </p:sp>
    </p:spTree>
    <p:extLst>
      <p:ext uri="{BB962C8B-B14F-4D97-AF65-F5344CB8AC3E}">
        <p14:creationId xmlns:p14="http://schemas.microsoft.com/office/powerpoint/2010/main" val="2872400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Future Trends in AI Ethics, Fairness, and Sustainability</a:t>
            </a:r>
          </a:p>
          <a:p>
            <a:r>
              <a:rPr lang="en-US" dirty="0"/>
              <a:t>As artificial intelligence (AI) continues to evolve and integrate into various aspects of society, three key trends are shaping the future landscape of AI ethics: </a:t>
            </a:r>
            <a:r>
              <a:rPr lang="en-US" b="1" dirty="0"/>
              <a:t>Explainable AI (XAI)</a:t>
            </a:r>
            <a:r>
              <a:rPr lang="en-US" dirty="0"/>
              <a:t>, </a:t>
            </a:r>
            <a:r>
              <a:rPr lang="en-US" b="1" dirty="0"/>
              <a:t>Sustainable AI Development</a:t>
            </a:r>
            <a:r>
              <a:rPr lang="en-US" dirty="0"/>
              <a:t>, and </a:t>
            </a:r>
            <a:r>
              <a:rPr lang="en-US" b="1" dirty="0"/>
              <a:t>AI for Social Good</a:t>
            </a:r>
            <a:r>
              <a:rPr lang="en-US" dirty="0"/>
              <a:t>. Each of these trends plays a crucial role in ensuring that AI technologies are developed and utilized in ways that are ethical, equitable, and beneficial for society as a whole.</a:t>
            </a:r>
          </a:p>
          <a:p>
            <a:pPr marL="158750" indent="0">
              <a:buNone/>
            </a:pPr>
            <a:endParaRPr lang="en-US" b="1" dirty="0"/>
          </a:p>
          <a:p>
            <a:pPr marL="158750" indent="0">
              <a:buNone/>
            </a:pPr>
            <a:r>
              <a:rPr lang="en-US" b="1" dirty="0"/>
              <a:t>1. Explainable AI (XAI)</a:t>
            </a:r>
          </a:p>
          <a:p>
            <a:r>
              <a:rPr lang="en-US" dirty="0"/>
              <a:t>Explainable AI aims to enhance the transparency and interpretability of AI systems, allowing users to understand how decisions are made. As AI models become increasingly complex, understanding their decision-making processes becomes critical for trust and accountability.</a:t>
            </a:r>
          </a:p>
          <a:p>
            <a:pPr marL="457200" indent="-298450"/>
            <a:r>
              <a:rPr lang="en-US" b="1" dirty="0"/>
              <a:t>Importance</a:t>
            </a:r>
            <a:r>
              <a:rPr lang="en-US" dirty="0"/>
              <a:t>:</a:t>
            </a:r>
          </a:p>
          <a:p>
            <a:pPr marL="628650" lvl="1" indent="-171450"/>
            <a:r>
              <a:rPr lang="en-US" b="1" dirty="0"/>
              <a:t>Building Trust</a:t>
            </a:r>
            <a:r>
              <a:rPr lang="en-US" dirty="0"/>
              <a:t>: When users can comprehend how AI systems arrive at specific conclusions, they are more likely to trust and accept the technology. This is particularly important in high-stakes scenarios, such as healthcare, criminal justice, and finance.</a:t>
            </a:r>
          </a:p>
          <a:p>
            <a:pPr marL="628650" lvl="1" indent="-171450"/>
            <a:r>
              <a:rPr lang="en-US" b="1" dirty="0"/>
              <a:t>Regulatory Compliance</a:t>
            </a:r>
            <a:r>
              <a:rPr lang="en-US" dirty="0"/>
              <a:t>: Many regions are beginning to impose regulations that require AI systems to be transparent and explainable. For instance, the European Union’s proposed regulations on AI include provisions for transparency.</a:t>
            </a:r>
          </a:p>
          <a:p>
            <a:pPr marL="457200" indent="-298450"/>
            <a:r>
              <a:rPr lang="en-US" b="1" dirty="0"/>
              <a:t>Examples</a:t>
            </a:r>
            <a:r>
              <a:rPr lang="en-US" dirty="0"/>
              <a:t>:</a:t>
            </a:r>
          </a:p>
          <a:p>
            <a:pPr marL="628650" lvl="1" indent="-171450"/>
            <a:r>
              <a:rPr lang="en-US" b="1" dirty="0"/>
              <a:t>Healthcare</a:t>
            </a:r>
            <a:r>
              <a:rPr lang="en-US" dirty="0"/>
              <a:t>: In medical diagnosis, XAI tools can explain the reasoning behind a particular diagnosis or treatment recommendation. This not only helps doctors understand the AI's input but also allows patients to ask informed questions about their care.</a:t>
            </a:r>
          </a:p>
          <a:p>
            <a:pPr marL="628650" lvl="1" indent="-171450"/>
            <a:r>
              <a:rPr lang="en-US" b="1" dirty="0"/>
              <a:t>Finance</a:t>
            </a:r>
            <a:r>
              <a:rPr lang="en-US" dirty="0"/>
              <a:t>: Credit scoring models that provide explanations for their decisions (e.g., why an application was denied) can improve customer satisfaction and allow individuals to better understand their financial status.</a:t>
            </a:r>
          </a:p>
          <a:p>
            <a:pPr marL="158750" indent="0">
              <a:buNone/>
            </a:pPr>
            <a:endParaRPr lang="en-US" b="1" dirty="0"/>
          </a:p>
        </p:txBody>
      </p:sp>
    </p:spTree>
    <p:extLst>
      <p:ext uri="{BB962C8B-B14F-4D97-AF65-F5344CB8AC3E}">
        <p14:creationId xmlns:p14="http://schemas.microsoft.com/office/powerpoint/2010/main" val="3531603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Explainable AI (XAI)</a:t>
            </a:r>
          </a:p>
          <a:p>
            <a:r>
              <a:rPr lang="en-US" dirty="0"/>
              <a:t>Explainable AI (XAI) refers to methods and techniques that allow AI systems to provide transparent, understandable, and interpretable decisions to users. As AI systems, particularly those utilizing complex algorithms like deep learning, become more advanced, the "black box" nature of their operations can raise significant challenges regarding trust, accountability, and fairness. XAI aims to demystify these processes, making it easier for users to understand not just the outcomes of AI decisions, but also the reasoning behind them.</a:t>
            </a:r>
          </a:p>
          <a:p>
            <a:pPr marL="158750" indent="0">
              <a:buNone/>
            </a:pPr>
            <a:endParaRPr lang="en-US" b="1" dirty="0"/>
          </a:p>
          <a:p>
            <a:pPr marL="158750" indent="0">
              <a:buNone/>
            </a:pPr>
            <a:r>
              <a:rPr lang="en-US" b="1" dirty="0"/>
              <a:t>Core Components of Explainable AI</a:t>
            </a:r>
          </a:p>
          <a:p>
            <a:pPr marL="158750" indent="0">
              <a:buNone/>
            </a:pPr>
            <a:r>
              <a:rPr lang="en-US" b="1" dirty="0"/>
              <a:t>1. Machine Learning Models</a:t>
            </a:r>
          </a:p>
          <a:p>
            <a:r>
              <a:rPr lang="en-US" dirty="0"/>
              <a:t>At the heart of XAI are </a:t>
            </a:r>
            <a:r>
              <a:rPr lang="en-US" b="1" dirty="0"/>
              <a:t>Machine Learning (ML) models</a:t>
            </a:r>
            <a:r>
              <a:rPr lang="en-US" dirty="0"/>
              <a:t>. These are sophisticated algorithms that analyze data to identify patterns, make predictions, and inform decisions. </a:t>
            </a:r>
          </a:p>
          <a:p>
            <a:r>
              <a:rPr lang="en-US" dirty="0"/>
              <a:t>Understanding the structure and functioning of these models is crucial because:</a:t>
            </a:r>
          </a:p>
          <a:p>
            <a:pPr marL="914400" lvl="1" indent="-298450"/>
            <a:r>
              <a:rPr lang="en-US" b="1" dirty="0"/>
              <a:t>Model Complexity</a:t>
            </a:r>
            <a:r>
              <a:rPr lang="en-US" dirty="0"/>
              <a:t>: Many ML models, especially deep neural networks, operate on principles that are not inherently intuitive. Their decision-making processes can involve millions of parameters, making it challenging to ascertain how a specific decision was made.</a:t>
            </a:r>
          </a:p>
          <a:p>
            <a:pPr marL="914400" lvl="1" indent="-298450"/>
            <a:r>
              <a:rPr lang="en-US" b="1" dirty="0"/>
              <a:t>Data-Driven Decisions</a:t>
            </a:r>
            <a:r>
              <a:rPr lang="en-US" dirty="0"/>
              <a:t>: The effectiveness of these models depends heavily on the quality and diversity of the data they are trained on. For instance, biased or incomplete data can lead to unfair outcomes, highlighting the importance of transparency in model operation.</a:t>
            </a:r>
          </a:p>
          <a:p>
            <a:r>
              <a:rPr lang="en-US" b="1" dirty="0"/>
              <a:t>Example</a:t>
            </a:r>
            <a:r>
              <a:rPr lang="en-US" dirty="0"/>
              <a:t>: In healthcare, an ML model might be used to predict disease outcomes based on patient data. Understanding how the model weighs different factors, such as age, medical history, and genetic predispositions, is crucial for healthcare professionals when making treatment decisions.</a:t>
            </a:r>
          </a:p>
          <a:p>
            <a:pPr marL="158750" indent="0">
              <a:buNone/>
            </a:pPr>
            <a:endParaRPr lang="en-US" b="1" dirty="0"/>
          </a:p>
          <a:p>
            <a:pPr marL="158750" indent="0">
              <a:buNone/>
            </a:pPr>
            <a:r>
              <a:rPr lang="en-US" b="1" dirty="0"/>
              <a:t>2. Explanation Algorithms</a:t>
            </a:r>
          </a:p>
          <a:p>
            <a:r>
              <a:rPr lang="en-US" dirty="0"/>
              <a:t>To enhance transparency, </a:t>
            </a:r>
            <a:r>
              <a:rPr lang="en-US" b="1" dirty="0"/>
              <a:t>explanation algorithms</a:t>
            </a:r>
            <a:r>
              <a:rPr lang="en-US" dirty="0"/>
              <a:t> are employed. These algorithms analyze the outputs of the ML models and elucidate the reasoning behind specific decisions. </a:t>
            </a:r>
          </a:p>
          <a:p>
            <a:r>
              <a:rPr lang="en-US" dirty="0"/>
              <a:t>Explanation algorithms serve multiple purposes:</a:t>
            </a:r>
          </a:p>
          <a:p>
            <a:pPr marL="914400" lvl="1" indent="-298450"/>
            <a:r>
              <a:rPr lang="en-US" b="1" dirty="0"/>
              <a:t>Feature Importance</a:t>
            </a:r>
            <a:r>
              <a:rPr lang="en-US" dirty="0"/>
              <a:t>: They help identify which features of the data were most influential in driving the model’s predictions. This is particularly important when decisions have significant consequences, such as loan approvals or medical diagnoses.</a:t>
            </a:r>
          </a:p>
          <a:p>
            <a:pPr marL="914400" lvl="1" indent="-298450"/>
            <a:r>
              <a:rPr lang="en-US" b="1" dirty="0"/>
              <a:t>Interpretable Outputs</a:t>
            </a:r>
            <a:r>
              <a:rPr lang="en-US" dirty="0"/>
              <a:t>: By generating human-readable explanations, these algorithms help users comprehend complex model behaviors and evaluate the fairness of outcomes.</a:t>
            </a:r>
          </a:p>
          <a:p>
            <a:r>
              <a:rPr lang="en-US" b="1" dirty="0"/>
              <a:t>Example</a:t>
            </a:r>
            <a:r>
              <a:rPr lang="en-US" dirty="0"/>
              <a:t>: For a credit scoring model, an explanation algorithm might reveal that a particular applicant's income level and credit history were the primary factors influencing their score, allowing for transparency in the decision-making process.</a:t>
            </a:r>
          </a:p>
          <a:p>
            <a:pPr marL="158750" indent="0">
              <a:buNone/>
            </a:pPr>
            <a:endParaRPr lang="en-US" b="1" dirty="0"/>
          </a:p>
          <a:p>
            <a:pPr marL="158750" indent="0">
              <a:buNone/>
            </a:pPr>
            <a:r>
              <a:rPr lang="en-US" b="1" dirty="0"/>
              <a:t>3. The XAI Interface</a:t>
            </a:r>
          </a:p>
          <a:p>
            <a:r>
              <a:rPr lang="en-US" dirty="0"/>
              <a:t>The </a:t>
            </a:r>
            <a:r>
              <a:rPr lang="en-US" b="1" dirty="0"/>
              <a:t>XAI interface</a:t>
            </a:r>
            <a:r>
              <a:rPr lang="en-US" dirty="0"/>
              <a:t> is the user-facing component that communicates insights from the AI system in an accessible manner. A well-designed interface can make the complexities of AI comprehensible to non-technical users. </a:t>
            </a:r>
          </a:p>
          <a:p>
            <a:r>
              <a:rPr lang="en-US" dirty="0"/>
              <a:t>Key features of the XAI interface include:</a:t>
            </a:r>
          </a:p>
          <a:p>
            <a:pPr marL="914400" lvl="1" indent="-298450"/>
            <a:r>
              <a:rPr lang="en-US" b="1" dirty="0"/>
              <a:t>Visualizations</a:t>
            </a:r>
            <a:r>
              <a:rPr lang="en-US" dirty="0"/>
              <a:t>: Graphs, charts, and other visual aids can effectively convey information about how decisions are made. Visual representations can simplify the understanding of model behavior and data interactions.</a:t>
            </a:r>
          </a:p>
          <a:p>
            <a:pPr marL="914400" lvl="1" indent="-298450"/>
            <a:r>
              <a:rPr lang="en-US" b="1" dirty="0"/>
              <a:t>User-Friendly Applications</a:t>
            </a:r>
            <a:r>
              <a:rPr lang="en-US" dirty="0"/>
              <a:t>: Intuitive applications can guide users through the decision-making process, allowing them to explore the model's reasoning without needing advanced technical skills.</a:t>
            </a:r>
          </a:p>
          <a:p>
            <a:r>
              <a:rPr lang="en-US" b="1" dirty="0"/>
              <a:t>Example</a:t>
            </a:r>
            <a:r>
              <a:rPr lang="en-US" dirty="0"/>
              <a:t>: A banking app might use an XAI interface to allow users to see not just their credit score but also a detailed breakdown of how various factors contributed to that score. Users could interact with the app to understand how changes in their financial behavior might impact their creditworthiness.</a:t>
            </a:r>
          </a:p>
          <a:p>
            <a:endParaRPr lang="en-US" dirty="0"/>
          </a:p>
          <a:p>
            <a:pPr marL="158750" indent="0">
              <a:buNone/>
            </a:pPr>
            <a:r>
              <a:rPr lang="en-US" dirty="0"/>
              <a:t>In conclusion, Explainable AI is crucial for bridging the gap between the sophisticated inner workings of AI systems and human understanding. By prioritizing transparency through machine learning models, explanation algorithms, and user-friendly interfaces, XAI fosters greater trust and accountability. This ultimately enhances the ethical use of AI, ensuring that its deployment benefits users and society as a whole while minimizing risks associated with opaque decision-making processes.</a:t>
            </a:r>
          </a:p>
        </p:txBody>
      </p:sp>
    </p:spTree>
    <p:extLst>
      <p:ext uri="{BB962C8B-B14F-4D97-AF65-F5344CB8AC3E}">
        <p14:creationId xmlns:p14="http://schemas.microsoft.com/office/powerpoint/2010/main" val="812628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Principles of Explainable AI (XAI)</a:t>
            </a:r>
          </a:p>
          <a:p>
            <a:r>
              <a:rPr lang="en-US" dirty="0"/>
              <a:t>As artificial intelligence (AI) systems become increasingly integrated into various aspects of our lives, the need for transparency and accountability in these technologies has become paramount. The principles of Explainable AI (XAI) provide a framework to ensure that AI technologies are not only effective but also ethical and responsible. By adhering to these principles, developers can create machine learning models that are interpretable, transparent, and accountable, thereby fostering trust among users and stakeholders.</a:t>
            </a:r>
            <a:endParaRPr lang="en-US" b="1" dirty="0"/>
          </a:p>
          <a:p>
            <a:r>
              <a:rPr lang="en-US" dirty="0"/>
              <a:t>The core principles of XAI focus on developing AI models that provide insights into their decision-making processes. These principles are designed to enhance the usability of AI systems while addressing ethical concerns. Here’s a deeper look at each principle:</a:t>
            </a:r>
          </a:p>
          <a:p>
            <a:pPr marL="158750" indent="0">
              <a:buNone/>
            </a:pPr>
            <a:endParaRPr lang="en-US" b="1" dirty="0"/>
          </a:p>
          <a:p>
            <a:pPr marL="158750" indent="0">
              <a:buNone/>
            </a:pPr>
            <a:r>
              <a:rPr lang="en-US" b="1" dirty="0"/>
              <a:t>1. Transparency</a:t>
            </a:r>
          </a:p>
          <a:p>
            <a:r>
              <a:rPr lang="en-US" dirty="0"/>
              <a:t>Transparency refers to the ability of users to understand the factors influencing AI predictions and decisions. It involves making the workings of AI systems clear and accessible.</a:t>
            </a:r>
          </a:p>
          <a:p>
            <a:r>
              <a:rPr lang="en-US" dirty="0"/>
              <a:t>Transparency is essential for fostering trust and acceptance of AI technologies. When users can see how and why decisions are made, they are more likely to feel comfortable with the technology and its applications.</a:t>
            </a:r>
          </a:p>
          <a:p>
            <a:r>
              <a:rPr lang="en-US" b="1" dirty="0"/>
              <a:t>Examples</a:t>
            </a:r>
            <a:r>
              <a:rPr lang="en-US" dirty="0"/>
              <a:t>:</a:t>
            </a:r>
          </a:p>
          <a:p>
            <a:pPr marL="914400" lvl="1" indent="-298450"/>
            <a:r>
              <a:rPr lang="en-US" b="1" dirty="0"/>
              <a:t>Healthcare</a:t>
            </a:r>
            <a:r>
              <a:rPr lang="en-US" dirty="0"/>
              <a:t>: In a diagnostic tool, transparency allows doctors to see which symptoms or test results influenced an AI's recommendation, helping them make informed decisions in patient care.</a:t>
            </a:r>
          </a:p>
          <a:p>
            <a:pPr marL="914400" lvl="1" indent="-298450"/>
            <a:r>
              <a:rPr lang="en-US" b="1" dirty="0"/>
              <a:t>Finance</a:t>
            </a:r>
            <a:r>
              <a:rPr lang="en-US" dirty="0"/>
              <a:t>: In credit scoring, transparency can show applicants how their financial history and behaviors contributed to their score, allowing them to understand and potentially improve their financial situation.</a:t>
            </a:r>
          </a:p>
          <a:p>
            <a:pPr marL="158750" indent="0">
              <a:buNone/>
            </a:pPr>
            <a:endParaRPr lang="en-US" b="1" dirty="0"/>
          </a:p>
          <a:p>
            <a:pPr marL="158750" indent="0">
              <a:buNone/>
            </a:pPr>
            <a:r>
              <a:rPr lang="en-US" b="1" dirty="0"/>
              <a:t>2. Interpretability</a:t>
            </a:r>
          </a:p>
          <a:p>
            <a:r>
              <a:rPr lang="en-US" dirty="0"/>
              <a:t>Interpretability refers to the clarity and intuitiveness of the insights generated by AI systems. It ensures that users can easily comprehend how a model reaches its conclusions.</a:t>
            </a:r>
          </a:p>
          <a:p>
            <a:r>
              <a:rPr lang="en-US" dirty="0"/>
              <a:t>The complexity of machine learning models often makes them difficult to understand. Providing clear and interpretable outputs enables users, especially those without technical expertise, to effectively engage with AI systems and apply the insights in their work.</a:t>
            </a:r>
          </a:p>
          <a:p>
            <a:r>
              <a:rPr lang="en-US" b="1" dirty="0"/>
              <a:t>Examples</a:t>
            </a:r>
            <a:r>
              <a:rPr lang="en-US" dirty="0"/>
              <a:t>:</a:t>
            </a:r>
          </a:p>
          <a:p>
            <a:pPr marL="914400" lvl="1" indent="-298450"/>
            <a:r>
              <a:rPr lang="en-US" b="1" dirty="0"/>
              <a:t>Legal</a:t>
            </a:r>
            <a:r>
              <a:rPr lang="en-US" dirty="0"/>
              <a:t>: In legal AI applications, interpretability allows lawyers to understand the reasoning behind AI-generated recommendations for case strategies or legal precedents, aiding their decision-making processes.</a:t>
            </a:r>
          </a:p>
          <a:p>
            <a:pPr marL="914400" lvl="1" indent="-298450"/>
            <a:r>
              <a:rPr lang="en-US" b="1" dirty="0"/>
              <a:t>Marketing</a:t>
            </a:r>
            <a:r>
              <a:rPr lang="en-US" dirty="0"/>
              <a:t>: In customer segmentation models, interpretability helps marketers understand the factors that categorize customers into specific groups, enabling more tailored marketing strategies.</a:t>
            </a:r>
          </a:p>
          <a:p>
            <a:pPr marL="158750" indent="0">
              <a:buNone/>
            </a:pPr>
            <a:endParaRPr lang="en-US" b="1" dirty="0"/>
          </a:p>
          <a:p>
            <a:pPr marL="158750" indent="0">
              <a:buNone/>
            </a:pPr>
            <a:r>
              <a:rPr lang="en-US" b="1" dirty="0"/>
              <a:t>3. Accountability</a:t>
            </a:r>
          </a:p>
          <a:p>
            <a:r>
              <a:rPr lang="en-US" dirty="0"/>
              <a:t>Accountability involves establishing a framework to ensure that the deployment of AI systems aligns with ethical standards and regulatory requirements. This principles mandates that organizations take responsibility for their AI's actions and decisions.</a:t>
            </a:r>
          </a:p>
          <a:p>
            <a:r>
              <a:rPr lang="en-US" dirty="0"/>
              <a:t>Accountability is crucial for ensuring that AI technologies are used responsibly and ethically. It helps mitigate risks associated with biases, discrimination, and other potential harms that AI systems may introduce.</a:t>
            </a:r>
          </a:p>
          <a:p>
            <a:r>
              <a:rPr lang="en-US" b="1" dirty="0"/>
              <a:t>Examples</a:t>
            </a:r>
            <a:r>
              <a:rPr lang="en-US" dirty="0"/>
              <a:t>:</a:t>
            </a:r>
          </a:p>
          <a:p>
            <a:pPr marL="914400" lvl="1" indent="-298450"/>
            <a:r>
              <a:rPr lang="en-US" b="1" dirty="0"/>
              <a:t>Automotive</a:t>
            </a:r>
            <a:r>
              <a:rPr lang="en-US" dirty="0"/>
              <a:t>: In autonomous vehicles, accountability frameworks require manufacturers to ensure that their AI systems are safe and that any accidents or malfunctions can be traced back to a decision made by the AI, leading to transparency in safety protocols.</a:t>
            </a:r>
          </a:p>
          <a:p>
            <a:pPr marL="914400" lvl="1" indent="-298450"/>
            <a:r>
              <a:rPr lang="en-US" b="1" dirty="0"/>
              <a:t>Recruitment</a:t>
            </a:r>
            <a:r>
              <a:rPr lang="en-US" dirty="0"/>
              <a:t>: In hiring algorithms, accountability mechanisms can hold companies responsible for biased outcomes, ensuring that there are checks in place to prevent discrimination based on race, gender, or other factors.</a:t>
            </a:r>
          </a:p>
          <a:p>
            <a:pPr marL="158750" indent="0">
              <a:buNone/>
            </a:pPr>
            <a:endParaRPr lang="en-US" dirty="0"/>
          </a:p>
          <a:p>
            <a:pPr marL="158750" indent="0">
              <a:buNone/>
            </a:pPr>
            <a:r>
              <a:rPr lang="en-US" dirty="0"/>
              <a:t>In summary, the principles of Explainable AI—</a:t>
            </a:r>
            <a:r>
              <a:rPr lang="en-US" b="1" dirty="0"/>
              <a:t>transparency</a:t>
            </a:r>
            <a:r>
              <a:rPr lang="en-US" dirty="0"/>
              <a:t>, </a:t>
            </a:r>
            <a:r>
              <a:rPr lang="en-US" b="1" dirty="0"/>
              <a:t>interpretability</a:t>
            </a:r>
            <a:r>
              <a:rPr lang="en-US" dirty="0"/>
              <a:t>, and </a:t>
            </a:r>
            <a:r>
              <a:rPr lang="en-US" b="1" dirty="0"/>
              <a:t>accountability</a:t>
            </a:r>
            <a:r>
              <a:rPr lang="en-US" dirty="0"/>
              <a:t>—are vital for ensuring that AI technologies are utilized ethically and responsibly. By implementing these guidelines, organizations can enhance trust among users, address ethical concerns, and unlock the full potential of AI across various domains. As we continue to advance in AI development, these principles will serve as a foundation for creating systems that are not only powerful but also equitable and just.</a:t>
            </a:r>
          </a:p>
          <a:p>
            <a:pPr marL="158750" indent="0">
              <a:buNone/>
            </a:pPr>
            <a:endParaRPr lang="en-IN" dirty="0"/>
          </a:p>
        </p:txBody>
      </p:sp>
    </p:spTree>
    <p:extLst>
      <p:ext uri="{BB962C8B-B14F-4D97-AF65-F5344CB8AC3E}">
        <p14:creationId xmlns:p14="http://schemas.microsoft.com/office/powerpoint/2010/main" val="25086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Introduction to the Future of AI Ethics</a:t>
            </a:r>
            <a:endParaRPr lang="en-US" dirty="0"/>
          </a:p>
          <a:p>
            <a:r>
              <a:rPr lang="en-US" dirty="0"/>
              <a:t>Here, we’ll discuss the future of AI ethics. As AI technologies continue to evolve, so does the importance of aligning these advancements with ethical standards. The future of AI ethics is shaped by key trends such as explainable AI, sustainable AI development, and AI for social good.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dirty="0"/>
              <a:t>As AI systems grow more complex, ensuring transparency and interpretability becomes crucial. Explainable AI (XAI) aims to make the decision-making processes of AI systems understandable to humans. This fosters trust and helps ensure that AI is used responsibly in various fields.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dirty="0"/>
              <a:t>AI can be resource-intensive, consuming significant energy in model training and deployment. The focus is now on reducing the environmental impact of AI technologies by promoting energy-efficient algorithms and optimizing data centers. The aim is to make AI development more eco-friendly while maintaining its innovation potential.</a:t>
            </a:r>
          </a:p>
          <a:p>
            <a:pPr marL="158750" indent="0">
              <a:buNone/>
            </a:pPr>
            <a:br>
              <a:rPr lang="en-US" dirty="0"/>
            </a:br>
            <a:r>
              <a:rPr lang="en-US" dirty="0"/>
              <a:t>AI is being leveraged to tackle some of the world's biggest challenges, from healthcare and education to poverty alleviation. These applications must ensure fairness, accessibility, and ethical responsibility. AI has the potential to address societal issues, but we must carefully balance technological advancement with human values.</a:t>
            </a:r>
          </a:p>
          <a:p>
            <a:pPr marL="158750" indent="0">
              <a:buNone/>
            </a:pPr>
            <a:br>
              <a:rPr lang="en-US" dirty="0"/>
            </a:br>
            <a:r>
              <a:rPr lang="en-US" dirty="0"/>
              <a:t>The future of AI ethics is grounded in making AI systems more transparent, environmentally responsible, and socially beneficial. These trends reflect a growing awareness that the development and deployment of AI must align with broader ethical and societal goals to ensure that technology serves humanity positively.</a:t>
            </a:r>
            <a:endParaRPr lang="en-IN" dirty="0"/>
          </a:p>
        </p:txBody>
      </p:sp>
    </p:spTree>
    <p:extLst>
      <p:ext uri="{BB962C8B-B14F-4D97-AF65-F5344CB8AC3E}">
        <p14:creationId xmlns:p14="http://schemas.microsoft.com/office/powerpoint/2010/main" val="292379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we’re focusing on the importance of embracing ethical principles to shape a better future. As AI continues to impact every facet of society, adhering to these principles is crucial in ensuring that AI technologies serve the greater good.</a:t>
            </a:r>
          </a:p>
          <a:p>
            <a:pPr marL="158750" indent="0">
              <a:buNone/>
            </a:pPr>
            <a:endParaRPr lang="en-IN" dirty="0"/>
          </a:p>
          <a:p>
            <a:pPr marL="158750" indent="0">
              <a:buNone/>
            </a:pPr>
            <a:r>
              <a:rPr lang="en-US" b="1" dirty="0"/>
              <a:t>Why Ethics Matter in AI</a:t>
            </a:r>
            <a:endParaRPr lang="en-US" dirty="0"/>
          </a:p>
          <a:p>
            <a:r>
              <a:rPr lang="en-US" dirty="0"/>
              <a:t>AI has the power to transform industries, solve societal challenges, and improve lives. However, without a strong ethical foundation, it could also deepen inequalities or cause harm. By embedding fairness, transparency, and accountability into AI development, we can guide these technologies toward positive outcomes.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dirty="0"/>
              <a:t>These principles—transparency, fairness, sustainability, and social good—are foundational to ensuring AI benefits society in meaningful ways.</a:t>
            </a:r>
          </a:p>
          <a:p>
            <a:pPr marL="158750" indent="0">
              <a:buNone/>
            </a:pPr>
            <a:endParaRPr lang="en-IN" dirty="0"/>
          </a:p>
          <a:p>
            <a:pPr marL="158750" indent="0">
              <a:buNone/>
            </a:pPr>
            <a:r>
              <a:rPr lang="en-US" b="1" dirty="0"/>
              <a:t>Transparency</a:t>
            </a:r>
            <a:endParaRPr lang="en-US" dirty="0"/>
          </a:p>
          <a:p>
            <a:r>
              <a:rPr lang="en-US" dirty="0"/>
              <a:t>Openness and clarity in AI decision-making processes are critical for promoting trust. When people understand how AI systems make decisions, it helps create accountability and confidence in the technology.</a:t>
            </a:r>
          </a:p>
          <a:p>
            <a:pPr marL="158750" indent="0">
              <a:buNone/>
            </a:pPr>
            <a:endParaRPr lang="en-US" b="1" dirty="0"/>
          </a:p>
          <a:p>
            <a:pPr marL="158750" indent="0">
              <a:buNone/>
            </a:pPr>
            <a:r>
              <a:rPr lang="en-US" b="1" dirty="0"/>
              <a:t>Fairness</a:t>
            </a:r>
            <a:endParaRPr lang="en-US" dirty="0"/>
          </a:p>
          <a:p>
            <a:r>
              <a:rPr lang="en-US" dirty="0"/>
              <a:t>AI systems should treat everyone equally, without bias or discrimination. Ensuring fairness in AI means that no one is unfairly disadvantaged because of their background, identity, or other factors, contributing to more equitable outcomes.</a:t>
            </a:r>
          </a:p>
          <a:p>
            <a:pPr marL="158750" indent="0">
              <a:buNone/>
            </a:pPr>
            <a:endParaRPr lang="en-IN" dirty="0"/>
          </a:p>
          <a:p>
            <a:pPr marL="158750" indent="0">
              <a:buNone/>
            </a:pPr>
            <a:r>
              <a:rPr lang="en-US" b="1" dirty="0"/>
              <a:t>Sustainability</a:t>
            </a:r>
            <a:endParaRPr lang="en-US" dirty="0"/>
          </a:p>
          <a:p>
            <a:r>
              <a:rPr lang="en-US" dirty="0"/>
              <a:t>AI technologies, while powerful, can have a significant environmental impact. Sustainable AI development focuses on minimizing the energy consumption and resources used by AI, ensuring that we use these technologies responsibly without harming the planet.</a:t>
            </a:r>
          </a:p>
          <a:p>
            <a:pPr marL="158750" indent="0">
              <a:buNone/>
            </a:pPr>
            <a:endParaRPr lang="en-US" b="1" dirty="0"/>
          </a:p>
          <a:p>
            <a:pPr marL="158750" indent="0">
              <a:buNone/>
            </a:pPr>
            <a:r>
              <a:rPr lang="en-US" b="1" dirty="0"/>
              <a:t>Social Good</a:t>
            </a:r>
            <a:endParaRPr lang="en-US" dirty="0"/>
          </a:p>
          <a:p>
            <a:r>
              <a:rPr lang="en-US" dirty="0"/>
              <a:t>AI has immense potential to solve global challenges. Whether it’s improving healthcare, education, or poverty alleviation, AI can be a tool for positive change, making the world a better place for everyone.</a:t>
            </a:r>
          </a:p>
          <a:p>
            <a:pPr marL="158750" indent="0">
              <a:buNone/>
            </a:pPr>
            <a:br>
              <a:rPr lang="en-US" dirty="0"/>
            </a:br>
            <a:r>
              <a:rPr lang="en-US" dirty="0"/>
              <a:t>These ethical principles—transparency, fairness, sustainability, and social good—are essential for building AI systems that align with societal values and priorities. By adhering to these guidelines, we ensure that AI benefits everyone, now and in the future.</a:t>
            </a:r>
          </a:p>
          <a:p>
            <a:pPr marL="158750" indent="0">
              <a:buNone/>
            </a:pPr>
            <a:endParaRPr lang="en-IN" dirty="0"/>
          </a:p>
        </p:txBody>
      </p:sp>
    </p:spTree>
    <p:extLst>
      <p:ext uri="{BB962C8B-B14F-4D97-AF65-F5344CB8AC3E}">
        <p14:creationId xmlns:p14="http://schemas.microsoft.com/office/powerpoint/2010/main" val="390524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272525"/>
                </a:solidFill>
                <a:latin typeface="Montserrat" pitchFamily="34" charset="0"/>
                <a:ea typeface="Montserrat" pitchFamily="34" charset="-122"/>
                <a:cs typeface="Montserrat" pitchFamily="34" charset="-120"/>
              </a:rPr>
              <a:t>The rapid development of AI is transforming various aspects of our lives, from work to technology interaction. While AI offers numerous benefits, such as advancements in healthcare and everyday convenience, concerns about its social impact on society are growing. Ensuring responsible AI development and utilization requires addressing three crucial areas: ethics, fairness, and sustainability.</a:t>
            </a:r>
            <a:endParaRPr lang="en-US" sz="1100" dirty="0"/>
          </a:p>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029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845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2261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96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065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2434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9441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9214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Learning Objectives</a:t>
            </a:r>
          </a:p>
          <a:p>
            <a:pPr marL="0" indent="0">
              <a:buNone/>
            </a:pPr>
            <a:endParaRPr lang="en-US" dirty="0"/>
          </a:p>
          <a:p>
            <a:pPr marL="0" indent="0">
              <a:buNone/>
            </a:pPr>
            <a:r>
              <a:rPr lang="en-US" dirty="0"/>
              <a:t>Let's begin by defining the core principles of ethical AI development. These principles include fairness, accountability, transparency, and sustainability. Understanding these principles is crucial, as they guide us toward a future where AI technologies contribute positively to society and the environment.</a:t>
            </a:r>
          </a:p>
          <a:p>
            <a:pPr marL="0" indent="0">
              <a:buNone/>
            </a:pPr>
            <a:endParaRPr lang="en-US" b="1" dirty="0"/>
          </a:p>
          <a:p>
            <a:pPr marL="0" indent="0">
              <a:buNone/>
            </a:pPr>
            <a:r>
              <a:rPr lang="en-US" dirty="0"/>
              <a:t>Next, we'll describe how transparency and accountability in AI decision-making processes foster trust among stakeholders. Transparency allows users to understand how decisions are made, while accountability ensures that organizations take responsibility for their AI systems. We will analyze real-world examples to see the impact of these elements on AI adoption.</a:t>
            </a:r>
            <a:endParaRPr lang="en-US" b="1" dirty="0"/>
          </a:p>
          <a:p>
            <a:pPr marL="0" indent="0">
              <a:buNone/>
            </a:pPr>
            <a:endParaRPr lang="en-US" b="1" dirty="0"/>
          </a:p>
          <a:p>
            <a:pPr marL="0" indent="0">
              <a:buNone/>
            </a:pPr>
            <a:r>
              <a:rPr lang="en-US" dirty="0"/>
              <a:t>We will also demonstrate how fairness can be implemented in AI systems. This involves creating algorithms that ensure equal treatment for individuals from diverse backgrounds. I will provide case studies showcasing effective fairness implementation and its significance in reducing bias.</a:t>
            </a:r>
          </a:p>
          <a:p>
            <a:pPr marL="0" indent="0">
              <a:buNone/>
            </a:pPr>
            <a:endParaRPr lang="en-US" b="1" dirty="0"/>
          </a:p>
          <a:p>
            <a:pPr marL="0" indent="0">
              <a:buNone/>
            </a:pPr>
            <a:r>
              <a:rPr lang="en-US" dirty="0"/>
              <a:t>Now, let's evaluate the environmental impact of AI technologies. We need to identify practices that contribute to sustainable AI development, such as optimizing algorithms for energy efficiency and minimizing resource consumption throughout the AI lifecycle.</a:t>
            </a:r>
          </a:p>
          <a:p>
            <a:pPr marL="0" indent="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We'll assess the role of explainable AI in enhancing transparency and interpretability of AI systems. Explainable AI allows users to understand the reasoning behind AI decisions, which is essential for trust and responsible use. We'll explore various applications where explainability is critical.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AI Ethics is a set of principles aimed at guiding the responsible design, development, and use of AI systems. It ensures that AI technologies are transparent, accountable, fair, and respect privacy and autonomy, while minimizing harm. </a:t>
            </a:r>
            <a:r>
              <a:rPr lang="en-US"/>
              <a:t>These ethical guidelines help prevent misuse, biases, and unintended consequences, ensuring AI benefits society while upholding human rights and values.</a:t>
            </a:r>
            <a:endParaRPr lang="en-US" sz="1100" b="1" dirty="0">
              <a:solidFill>
                <a:srgbClr val="272525"/>
              </a:solidFill>
              <a:latin typeface="Barlow Bold" pitchFamily="34" charset="0"/>
              <a:ea typeface="Barlow Bold" pitchFamily="34" charset="-122"/>
              <a:cs typeface="Barlow Bold"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272525"/>
              </a:solidFill>
              <a:latin typeface="Barlow Bold" pitchFamily="34" charset="0"/>
              <a:ea typeface="Barlow Bold" pitchFamily="34" charset="-122"/>
              <a:cs typeface="Barlow Bold"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272525"/>
                </a:solidFill>
                <a:latin typeface="Barlow Bold" pitchFamily="34" charset="0"/>
                <a:ea typeface="Barlow Bold" pitchFamily="34" charset="-122"/>
                <a:cs typeface="Barlow Bold" pitchFamily="34" charset="-120"/>
              </a:rPr>
              <a:t>Transparency</a:t>
            </a: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272525"/>
                </a:solidFill>
                <a:latin typeface="+mj-lt"/>
                <a:ea typeface="Montserrat" pitchFamily="34" charset="-122"/>
                <a:cs typeface="Montserrat" pitchFamily="34" charset="-120"/>
              </a:rPr>
              <a:t>AI systems should be intelligible, explainable, and legible to users and stakeholders. This principle ensures understanding of the decision-making process, particularly in contexts like healthcare, law enforcement, and finance.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272525"/>
              </a:solidFill>
              <a:latin typeface="+mj-lt"/>
              <a:ea typeface="Montserrat" pitchFamily="34" charset="-122"/>
              <a:cs typeface="Montserrat" pitchFamily="34" charset="-120"/>
            </a:endParaRPr>
          </a:p>
          <a:p>
            <a:pPr marL="158750" indent="0">
              <a:buNone/>
            </a:pPr>
            <a:r>
              <a:rPr lang="en-US" b="1" dirty="0"/>
              <a:t>The Importance of Cybersecurity, Data Protection, and Transparency in CX</a:t>
            </a:r>
          </a:p>
          <a:p>
            <a:pPr>
              <a:buFont typeface="+mj-lt"/>
              <a:buAutoNum type="arabicPeriod"/>
            </a:pPr>
            <a:r>
              <a:rPr lang="en-US" b="1" dirty="0"/>
              <a:t>Cybersecurity and Data Protection as Priorities</a:t>
            </a:r>
            <a:r>
              <a:rPr lang="en-US" dirty="0"/>
              <a:t>:</a:t>
            </a:r>
            <a:br>
              <a:rPr lang="en-US" dirty="0"/>
            </a:br>
            <a:r>
              <a:rPr lang="en-US" dirty="0"/>
              <a:t>Recent findings reveal that 83% of customer experience leaders consider cybersecurity and data protection to be top priorities. This highlights the critical importance of safeguarding customer data in maintaining trust and loyalty.</a:t>
            </a:r>
          </a:p>
          <a:p>
            <a:pPr>
              <a:buFont typeface="+mj-lt"/>
              <a:buAutoNum type="arabicPeriod"/>
            </a:pPr>
            <a:endParaRPr lang="en-US" dirty="0"/>
          </a:p>
          <a:p>
            <a:pPr>
              <a:buFont typeface="+mj-lt"/>
              <a:buAutoNum type="arabicPeriod"/>
            </a:pPr>
            <a:r>
              <a:rPr lang="en-US" b="1" dirty="0"/>
              <a:t>AI as a Strategic Necessity</a:t>
            </a:r>
            <a:r>
              <a:rPr lang="en-US" dirty="0"/>
              <a:t>:</a:t>
            </a:r>
            <a:br>
              <a:rPr lang="en-US" dirty="0"/>
            </a:br>
            <a:r>
              <a:rPr lang="en-US" dirty="0"/>
              <a:t>CX leaders view AI not just as a tool but as a strategic necessity. As AI technology continues to evolve, organizations recognize its potential to enhance customer experiences while also addressing security challenges.</a:t>
            </a:r>
          </a:p>
          <a:p>
            <a:pPr>
              <a:buFont typeface="+mj-lt"/>
              <a:buAutoNum type="arabicPeriod"/>
            </a:pPr>
            <a:endParaRPr lang="en-US" dirty="0"/>
          </a:p>
          <a:p>
            <a:pPr>
              <a:buFont typeface="+mj-lt"/>
              <a:buAutoNum type="arabicPeriod"/>
            </a:pPr>
            <a:r>
              <a:rPr lang="en-US" b="1" dirty="0"/>
              <a:t>The Risks of Lack of Transparency</a:t>
            </a:r>
            <a:r>
              <a:rPr lang="en-US" dirty="0"/>
              <a:t>:</a:t>
            </a:r>
            <a:br>
              <a:rPr lang="en-US" dirty="0"/>
            </a:br>
            <a:r>
              <a:rPr lang="en-US" dirty="0"/>
              <a:t>A striking 75% of organizations believe that a lack of transparency could lead to customer churn. This underscores the importance of being open about how customer data is handled and the decisions made by AI systems.</a:t>
            </a:r>
          </a:p>
          <a:p>
            <a:pPr>
              <a:buFont typeface="+mj-lt"/>
              <a:buAutoNum type="arabicPeriod"/>
            </a:pPr>
            <a:endParaRPr lang="en-US" dirty="0"/>
          </a:p>
          <a:p>
            <a:pPr>
              <a:buFont typeface="+mj-lt"/>
              <a:buAutoNum type="arabicPeriod"/>
            </a:pPr>
            <a:r>
              <a:rPr lang="en-US" b="1" dirty="0"/>
              <a:t>Building Trust through Transparency</a:t>
            </a:r>
            <a:r>
              <a:rPr lang="en-US" dirty="0"/>
              <a:t>:</a:t>
            </a:r>
            <a:br>
              <a:rPr lang="en-US" dirty="0"/>
            </a:br>
            <a:r>
              <a:rPr lang="en-US" dirty="0"/>
              <a:t>Transparent practices help build trust between organizations and their customers. When customers understand how their data is used and protected, they are more likely to remain loyal to the brand.</a:t>
            </a:r>
          </a:p>
          <a:p>
            <a:pPr>
              <a:buFont typeface="+mj-lt"/>
              <a:buAutoNum type="arabicPeriod"/>
            </a:pPr>
            <a:endParaRPr lang="en-US" dirty="0"/>
          </a:p>
          <a:p>
            <a:pPr>
              <a:buFont typeface="+mj-lt"/>
              <a:buAutoNum type="arabicPeriod"/>
            </a:pPr>
            <a:r>
              <a:rPr lang="en-US" b="1" dirty="0"/>
              <a:t>Integrating Security and Customer Experience</a:t>
            </a:r>
            <a:r>
              <a:rPr lang="en-US" dirty="0"/>
              <a:t>:</a:t>
            </a:r>
            <a:br>
              <a:rPr lang="en-US" dirty="0"/>
            </a:br>
            <a:r>
              <a:rPr lang="en-US" dirty="0"/>
              <a:t>To succeed in today's digital landscape, organizations must integrate robust cybersecurity measures with exceptional customer experience strategies. This means prioritizing data protection while also delivering seamless and personalized interactions.</a:t>
            </a:r>
          </a:p>
          <a:p>
            <a:pPr>
              <a:buFont typeface="+mj-lt"/>
              <a:buAutoNum type="arabicPeriod"/>
            </a:pPr>
            <a:endParaRPr lang="en-US" dirty="0"/>
          </a:p>
          <a:p>
            <a:pPr>
              <a:buFont typeface="+mj-lt"/>
              <a:buAutoNum type="arabicPeriod"/>
            </a:pPr>
            <a:r>
              <a:rPr lang="en-US" b="1" dirty="0"/>
              <a:t>The Future of CX with AI and Security</a:t>
            </a:r>
            <a:r>
              <a:rPr lang="en-US" dirty="0"/>
              <a:t>:</a:t>
            </a:r>
            <a:br>
              <a:rPr lang="en-US" dirty="0"/>
            </a:br>
            <a:r>
              <a:rPr lang="en-US" dirty="0"/>
              <a:t>As we move forward, the intersection of AI, cybersecurity, and customer experience will become increasingly important. Organizations that invest in these areas will not only protect their customers but also differentiate themselves in the market.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mj-lt"/>
            </a:endParaRPr>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Font typeface="+mj-lt"/>
              <a:buNone/>
            </a:pPr>
            <a:r>
              <a:rPr lang="en-US" dirty="0"/>
              <a:t>As artificial intelligence continues to integrate into various sectors, the importance of accountability in AI systems becomes increasingly evident. With great power comes great responsibility, and this holds true for the developers and organizations that create and deploy AI technologies. Now, we'll explore what accountability means in the context of AI, why it matters, and how it can be effectively implemented.</a:t>
            </a:r>
          </a:p>
          <a:p>
            <a:pPr marL="158750" indent="0">
              <a:buFont typeface="+mj-lt"/>
              <a:buNone/>
            </a:pPr>
            <a:endParaRPr lang="en-US" b="1" dirty="0"/>
          </a:p>
          <a:p>
            <a:pPr>
              <a:buFont typeface="+mj-lt"/>
              <a:buAutoNum type="arabicPeriod"/>
            </a:pPr>
            <a:r>
              <a:rPr lang="en-US" b="1" dirty="0"/>
              <a:t>Understanding Accountability</a:t>
            </a:r>
            <a:r>
              <a:rPr lang="en-US" dirty="0"/>
              <a:t>:</a:t>
            </a:r>
            <a:br>
              <a:rPr lang="en-US" dirty="0"/>
            </a:br>
            <a:r>
              <a:rPr lang="en-US" dirty="0"/>
              <a:t>Accountability in AI refers to the responsibility of developers and organizations for the outcomes produced by their AI systems. This principle is essential, especially when determining who is to blame for malfunctions or harm resulting from faulty AI technologies.</a:t>
            </a:r>
          </a:p>
          <a:p>
            <a:pPr>
              <a:buFont typeface="+mj-lt"/>
              <a:buAutoNum type="arabicPeriod"/>
            </a:pPr>
            <a:endParaRPr lang="en-US" dirty="0"/>
          </a:p>
          <a:p>
            <a:pPr>
              <a:buFont typeface="+mj-lt"/>
              <a:buAutoNum type="arabicPeriod"/>
            </a:pPr>
            <a:r>
              <a:rPr lang="en-US" b="1" dirty="0"/>
              <a:t>Importance of Accountability</a:t>
            </a:r>
            <a:r>
              <a:rPr lang="en-US" dirty="0"/>
              <a:t>:</a:t>
            </a:r>
            <a:br>
              <a:rPr lang="en-US" dirty="0"/>
            </a:br>
            <a:r>
              <a:rPr lang="en-US" dirty="0"/>
              <a:t>Ensuring accountability not only fosters trust among users but also drives developers to create safer and more reliable AI systems. When organizations are held accountable for their AI's performance, they are more likely to prioritize ethical development and rigorous testing.</a:t>
            </a:r>
          </a:p>
          <a:p>
            <a:pPr marL="158750" indent="0">
              <a:buFont typeface="+mj-lt"/>
              <a:buNone/>
            </a:pPr>
            <a:endParaRPr lang="en-US" b="1" dirty="0"/>
          </a:p>
          <a:p>
            <a:pPr marL="158750" indent="0">
              <a:buFont typeface="+mj-lt"/>
              <a:buNone/>
            </a:pPr>
            <a:r>
              <a:rPr lang="en-US" b="1" dirty="0"/>
              <a:t>Example 1: Financial Fraud Detection System</a:t>
            </a:r>
            <a:r>
              <a:rPr lang="en-US" dirty="0"/>
              <a:t>:</a:t>
            </a:r>
            <a:br>
              <a:rPr lang="en-US" dirty="0"/>
            </a:br>
            <a:r>
              <a:rPr lang="en-US" dirty="0"/>
              <a:t>Consider a financial fraud detection system. If such a system fails to identify fraudulent transactions, the consequences could lead to significant financial losses for individuals and businesses. Developers must ensure their systems are robust, and organizations must be ready to take responsibility for any lapses.</a:t>
            </a:r>
          </a:p>
          <a:p>
            <a:pPr marL="158750" indent="0">
              <a:buFont typeface="+mj-lt"/>
              <a:buNone/>
            </a:pPr>
            <a:endParaRPr lang="en-US" b="1" dirty="0"/>
          </a:p>
          <a:p>
            <a:pPr marL="158750" indent="0">
              <a:buFont typeface="+mj-lt"/>
              <a:buNone/>
            </a:pPr>
            <a:r>
              <a:rPr lang="en-US" b="1" dirty="0"/>
              <a:t>Example 2: Self-Driving Car Accidents</a:t>
            </a:r>
            <a:r>
              <a:rPr lang="en-US" dirty="0"/>
              <a:t>:</a:t>
            </a:r>
            <a:br>
              <a:rPr lang="en-US" dirty="0"/>
            </a:br>
            <a:r>
              <a:rPr lang="en-US" dirty="0"/>
              <a:t>Another poignant example is accidents involving self-driving cars. In cases where these vehicles malfunction, accountability becomes a pressing issue. Who is responsible: the manufacturer, the software developers, or the car owner? Establishing clear accountability frameworks is crucial for addressing these situations and ensuring public safety.</a:t>
            </a:r>
          </a:p>
          <a:p>
            <a:pPr marL="158750" indent="0">
              <a:buFont typeface="+mj-lt"/>
              <a:buNone/>
            </a:pPr>
            <a:br>
              <a:rPr lang="en-US" dirty="0"/>
            </a:br>
            <a:r>
              <a:rPr lang="en-US" dirty="0"/>
              <a:t>In conclusion, accountability is a fundamental principle of ethical AI development. By holding developers and organizations responsible for their AI systems, we can promote safer technologies and instill confidence in their use across various applications.</a:t>
            </a:r>
          </a:p>
          <a:p>
            <a:pPr marL="158750" indent="0">
              <a:buNone/>
            </a:pPr>
            <a:endParaRPr lang="en-US" dirty="0"/>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179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Now, we'll explore the critical role of privacy and security in AI systems.</a:t>
            </a:r>
            <a:endParaRPr lang="en-US" sz="1100" b="1" dirty="0">
              <a:solidFill>
                <a:srgbClr val="272525"/>
              </a:solidFill>
              <a:latin typeface="Barlow Bold" pitchFamily="34" charset="0"/>
              <a:ea typeface="Barlow Bold" pitchFamily="34" charset="-122"/>
              <a:cs typeface="Barlow Bold"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272525"/>
              </a:solidFill>
              <a:latin typeface="Barlow Bold" pitchFamily="34" charset="0"/>
              <a:ea typeface="Barlow Bold" pitchFamily="34" charset="-122"/>
              <a:cs typeface="Barlow Bold"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Privacy and security are essential for protecting data used by AI systems. With AI handling sensitive information, ensuring that user data is not accessed, misused, or breached is critical. This applies to the entire AI lifecycle, from data collection to processing and storage, maintaining confidentiality and integrity throughout.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Now, let’s dive into some specific security concerns AI systems face.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272525"/>
              </a:solidFill>
              <a:latin typeface="Barlow Bold" pitchFamily="34" charset="0"/>
              <a:ea typeface="Barlow Bold" pitchFamily="34" charset="-122"/>
              <a:cs typeface="Barlow Bold" pitchFamily="34" charset="-120"/>
            </a:endParaRPr>
          </a:p>
          <a:p>
            <a:pPr marL="158750" indent="0">
              <a:buNone/>
            </a:pPr>
            <a:r>
              <a:rPr lang="en-US" b="1" dirty="0"/>
              <a:t>Security Concerns in AI</a:t>
            </a:r>
          </a:p>
          <a:p>
            <a:pPr marL="158750" indent="0">
              <a:buFont typeface="+mj-lt"/>
              <a:buNone/>
            </a:pPr>
            <a:r>
              <a:rPr lang="en-US" b="1" dirty="0"/>
              <a:t>1. Data Breaches</a:t>
            </a:r>
            <a:r>
              <a:rPr lang="en-US" dirty="0"/>
              <a:t>:</a:t>
            </a:r>
          </a:p>
          <a:p>
            <a:pPr marL="457200" indent="-298450"/>
            <a:r>
              <a:rPr lang="en-US" dirty="0"/>
              <a:t>AI systems often handle massive amounts of sensitive data, including personal information, financial details, and proprietary business data. A data breach occurs when this information is exposed to unauthorized parties due to vulnerabilities in the system, inadequate security controls, or insider threats. In the context of AI, the risk of data breaches is heightened due to the reliance on large datasets, making it imperative to enforce robust encryption, access controls, and secure storage mechanisms. When a breach happens, not only is the data itself compromised, but the integrity of AI models that rely on this data can also be questioned.</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dirty="0"/>
              <a:t>Example</a:t>
            </a:r>
            <a:r>
              <a:rPr lang="en-US" dirty="0"/>
              <a:t>: In 2020, </a:t>
            </a:r>
            <a:r>
              <a:rPr lang="en-US" b="1" dirty="0"/>
              <a:t>Clearview AI</a:t>
            </a:r>
            <a:r>
              <a:rPr lang="en-US" dirty="0"/>
              <a:t>, a facial recognition company, suffered a data breach where attackers gained unauthorized access to its client list. Clearview AI collected billions of images from social media platforms for its AI-powered facial recognition technology. The breach raised concerns over how sensitive facial data was being stored and the potential misuse of this data if accessed by malicious actors. This incident underscored the importance of securing AI systems that rely on personal and biometric data.</a:t>
            </a:r>
          </a:p>
          <a:p>
            <a:pPr>
              <a:buFont typeface="+mj-lt"/>
              <a:buAutoNum type="arabicPeriod"/>
            </a:pPr>
            <a:endParaRPr lang="en-US" dirty="0"/>
          </a:p>
          <a:p>
            <a:pPr marL="158750" indent="0">
              <a:buNone/>
            </a:pPr>
            <a:r>
              <a:rPr lang="en-US" b="1" dirty="0"/>
              <a:t>2. Adversarial Attacks</a:t>
            </a:r>
            <a:r>
              <a:rPr lang="en-US" dirty="0"/>
              <a:t>:</a:t>
            </a:r>
          </a:p>
          <a:p>
            <a:pPr marL="457200" indent="-298450"/>
            <a:r>
              <a:rPr lang="en-US" dirty="0"/>
              <a:t>Adversarial attacks are deliberate attempts to manipulate AI models by feeding them deceptive or misleading inputs designed to produce incorrect results. These inputs, often imperceptible to humans, can mislead machine learning models into making wrong decisions or classifications. For example, a slight alteration in an image might trick an AI model into misidentifying a stop sign as a speed limit sign, with potentially dangerous consequences in autonomous driving systems. Adversarial attacks can be highly sophisticated and pose a significant challenge to maintaining the integrity and reliability of AI systems.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dirty="0"/>
              <a:t>Example</a:t>
            </a:r>
            <a:r>
              <a:rPr lang="en-US" dirty="0"/>
              <a:t>: In the case of self-driving cars, researchers have demonstrated </a:t>
            </a:r>
            <a:r>
              <a:rPr lang="en-US" b="1" dirty="0"/>
              <a:t>adversarial attacks</a:t>
            </a:r>
            <a:r>
              <a:rPr lang="en-US" dirty="0"/>
              <a:t> on image recognition systems. In one experiment, attackers altered stop signs by applying small stickers that were barely noticeable to humans but caused the AI system in an autonomous vehicle to misclassify the stop sign as a speed limit sign. Such an adversarial attack could lead to serious real-world consequences, such as accidents due to misinterpretation of traffic signals by the AI system.</a:t>
            </a:r>
          </a:p>
          <a:p>
            <a:pPr marL="158750" indent="0">
              <a:buFont typeface="+mj-lt"/>
              <a:buNone/>
            </a:pPr>
            <a:endParaRPr lang="en-US" dirty="0"/>
          </a:p>
          <a:p>
            <a:pPr marL="158750" indent="0">
              <a:buFont typeface="+mj-lt"/>
              <a:buNone/>
            </a:pPr>
            <a:r>
              <a:rPr lang="en-US" b="1" dirty="0"/>
              <a:t>3. Algorithmic Hijacking</a:t>
            </a:r>
            <a:r>
              <a:rPr lang="en-US" dirty="0"/>
              <a:t>:</a:t>
            </a:r>
          </a:p>
          <a:p>
            <a:pPr marL="457200" indent="-298450"/>
            <a:r>
              <a:rPr lang="en-US" dirty="0"/>
              <a:t>Algorithmic hijacking refers to the malicious manipulation of AI algorithms to produce biased or harmful outcomes. This could occur when attackers inject harmful code into the AI system, modify model parameters, or exploit weaknesses in the training data to change how the algorithm behaves. In a hijacked AI system, the results could be intentionally skewed to favor particular individuals or groups or to perpetuate malicious intent. Such attacks can be especially dangerous in critical applications like healthcare, finance, or legal systems, where decision-making algorithms play a pivotal role.</a:t>
            </a:r>
          </a:p>
          <a:p>
            <a:pPr marL="457200" indent="-298450"/>
            <a:r>
              <a:rPr lang="en-US" sz="1100" b="1" dirty="0"/>
              <a:t>Example</a:t>
            </a:r>
            <a:r>
              <a:rPr lang="en-US" sz="1100" dirty="0"/>
              <a:t>: A </a:t>
            </a:r>
            <a:r>
              <a:rPr lang="en-US" sz="1100" b="1" dirty="0"/>
              <a:t>malicious chatbot incident</a:t>
            </a:r>
            <a:r>
              <a:rPr lang="en-US" sz="1100" dirty="0"/>
              <a:t> occurred when Microsoft launched "Tay," an AI-driven Twitter bot in 2016. The bot was designed to learn from user interactions, but within 24 hours, internet trolls began feeding it offensive and harmful content. Tay quickly learned and began generating racist, sexist, and inappropriate tweets, demonstrating how AI systems can be hijacked by malicious inputs to produce harmful or biased outputs. While not a full algorithmic hijacking, it shows how AI systems can be manipulated in ways their designers didn’t intend.</a:t>
            </a:r>
            <a:endParaRPr lang="en-US" dirty="0"/>
          </a:p>
          <a:p>
            <a:pPr marL="158750" indent="0">
              <a:buNone/>
            </a:pPr>
            <a:endParaRPr lang="en-US" b="1" dirty="0"/>
          </a:p>
          <a:p>
            <a:pPr marL="158750" indent="0">
              <a:buNone/>
            </a:pPr>
            <a:r>
              <a:rPr lang="en-US" b="1" dirty="0"/>
              <a:t>Privacy Concerns in AI</a:t>
            </a:r>
          </a:p>
          <a:p>
            <a:pPr marL="158750" indent="0">
              <a:buFont typeface="+mj-lt"/>
              <a:buNone/>
            </a:pPr>
            <a:r>
              <a:rPr lang="en-US" b="1" dirty="0"/>
              <a:t>1. Data Collection</a:t>
            </a:r>
            <a:r>
              <a:rPr lang="en-US" dirty="0"/>
              <a:t>:</a:t>
            </a:r>
          </a:p>
          <a:p>
            <a:pPr marL="158750" indent="0">
              <a:buFont typeface="+mj-lt"/>
              <a:buNone/>
            </a:pPr>
            <a:r>
              <a:rPr lang="en-US" dirty="0"/>
              <a:t>AI systems rely on vast amounts of data to function effectively, often gathering information from various sources, including personal, behavioral, and even biometric data. The extensive data collection practices of AI technologies raise significant privacy concerns, as they may infringe upon individuals' rights by collecting more data than necessary, often without clear user consent. Additionally, when sensitive data is collected and processed, it creates a target for malicious actors and increases the risk of privacy breaches, making it essential to have clear policies around data minimization and informed consent.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r>
              <a:rPr lang="en-US" b="1" dirty="0"/>
              <a:t>Example</a:t>
            </a:r>
            <a:r>
              <a:rPr lang="en-US" dirty="0"/>
              <a:t>: </a:t>
            </a:r>
            <a:r>
              <a:rPr lang="en-US" b="1" dirty="0"/>
              <a:t>Google's Nest smart thermostats</a:t>
            </a:r>
            <a:r>
              <a:rPr lang="en-US" dirty="0"/>
              <a:t> were found to be collecting data such as users' movement patterns, temperatures, and even data on when users were home or away. This data was used to improve AI-based recommendations and energy efficiency but raised privacy concerns because users weren’t fully aware of the extent of data being collected. The ability of AI systems to collect such detailed personal data brings up concerns about surveillance and how companies might use or share this information.</a:t>
            </a:r>
          </a:p>
          <a:p>
            <a:pPr marL="158750" indent="0">
              <a:buFont typeface="+mj-lt"/>
              <a:buNone/>
            </a:pPr>
            <a:endParaRPr lang="en-US" dirty="0"/>
          </a:p>
          <a:p>
            <a:pPr marL="158750" indent="0">
              <a:buFont typeface="+mj-lt"/>
              <a:buNone/>
            </a:pPr>
            <a:r>
              <a:rPr lang="en-US" b="1" dirty="0"/>
              <a:t>2. Data Inference</a:t>
            </a:r>
            <a:r>
              <a:rPr lang="en-US" dirty="0"/>
              <a:t>:</a:t>
            </a:r>
          </a:p>
          <a:p>
            <a:pPr marL="158750" indent="0">
              <a:buFont typeface="+mj-lt"/>
              <a:buNone/>
            </a:pPr>
            <a:r>
              <a:rPr lang="en-US" dirty="0"/>
              <a:t>AI systems are not only capable of analyzing data but also making inferences based on patterns found within that data. Even when explicit personal information is not provided, AI models can infer private details such as health conditions, financial status, or personal preferences from seemingly innocuous data. These inferences can be deeply intrusive and lead to unintended consequences, such as discrimination or the misuse of inferred information for targeted advertising or profiling. The ability of AI to "predict" personal information from data adds another layer of complexity to protecting user privacy.</a:t>
            </a:r>
          </a:p>
          <a:p>
            <a:pPr marL="158750" indent="0">
              <a:buFont typeface="+mj-lt"/>
              <a:buNone/>
            </a:pPr>
            <a:r>
              <a:rPr lang="en-US" b="1" dirty="0"/>
              <a:t>Example</a:t>
            </a:r>
            <a:r>
              <a:rPr lang="en-US" dirty="0"/>
              <a:t>: Social media platforms like </a:t>
            </a:r>
            <a:r>
              <a:rPr lang="en-US" b="1" dirty="0"/>
              <a:t>Facebook</a:t>
            </a:r>
            <a:r>
              <a:rPr lang="en-US" dirty="0"/>
              <a:t> use AI to analyze user behavior and interactions. In a famous case, Facebook’s algorithms inferred that certain users were likely pregnant based on their activity, and began showing them targeted advertisements for baby products—sometimes even before users themselves had publicly announced their pregnancy. This type of data inference, where AI can predict highly personal aspects of someone's life, can feel intrusive and raises ethical concerns about privacy violations.</a:t>
            </a:r>
          </a:p>
          <a:p>
            <a:pPr marL="158750" indent="0">
              <a:buFont typeface="+mj-lt"/>
              <a:buNone/>
            </a:pPr>
            <a:endParaRPr lang="en-US" dirty="0"/>
          </a:p>
          <a:p>
            <a:pPr marL="158750" indent="0">
              <a:buFont typeface="+mj-lt"/>
              <a:buNone/>
            </a:pPr>
            <a:r>
              <a:rPr lang="en-US" b="1" dirty="0"/>
              <a:t>3. Lack of Transparency</a:t>
            </a:r>
            <a:r>
              <a:rPr lang="en-US" dirty="0"/>
              <a:t>:</a:t>
            </a:r>
          </a:p>
          <a:p>
            <a:pPr marL="457200" indent="-298450"/>
            <a:r>
              <a:rPr lang="en-US" dirty="0"/>
              <a:t>Many AI systems, particularly those using deep learning, are often described as "black boxes" due to the difficulty in understanding how they arrive at their decisions. This lack of transparency makes it challenging to explain or audit how data is being used and what logic the AI follows. From a privacy perspective, users may have little understanding of how their data is being processed, what decisions are being made based on it, or who has access to their information. This opacity can erode trust, especially if the AI system makes decisions that impact people's lives (e.g., in hiring, lending, or criminal justice) without clear explanations.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dirty="0"/>
              <a:t>Example</a:t>
            </a:r>
            <a:r>
              <a:rPr lang="en-US" dirty="0"/>
              <a:t>: AI-driven credit scoring systems, such as </a:t>
            </a:r>
            <a:r>
              <a:rPr lang="en-US" b="1" dirty="0"/>
              <a:t>those used by banks</a:t>
            </a:r>
            <a:r>
              <a:rPr lang="en-US" dirty="0"/>
              <a:t>, sometimes rely on machine learning models that make lending decisions based on a person’s credit history, employment records, and other personal data. However, many of these systems are opaque, meaning individuals don’t know how their creditworthiness was calculated. This lack of transparency has led to criticism because users have little recourse if they are denied loans or services, and they cannot challenge or understand the decision-making process behind their credit score.</a:t>
            </a:r>
          </a:p>
          <a:p>
            <a:pPr marL="158750" indent="0">
              <a:buNone/>
            </a:pPr>
            <a:endParaRPr lang="en-US" dirty="0"/>
          </a:p>
          <a:p>
            <a:pPr marL="158750" indent="0">
              <a:buNone/>
            </a:pPr>
            <a:r>
              <a:rPr lang="en-US" dirty="0"/>
              <a:t>By addressing both the </a:t>
            </a:r>
            <a:r>
              <a:rPr lang="en-US" b="1" dirty="0"/>
              <a:t>security</a:t>
            </a:r>
            <a:r>
              <a:rPr lang="en-US" dirty="0"/>
              <a:t> and </a:t>
            </a:r>
            <a:r>
              <a:rPr lang="en-US" b="1" dirty="0"/>
              <a:t>privacy</a:t>
            </a:r>
            <a:r>
              <a:rPr lang="en-US" dirty="0"/>
              <a:t> challenges, organizations can better protect their AI systems from threats while respecting user rights and fostering trust.</a:t>
            </a:r>
          </a:p>
          <a:p>
            <a:pPr marL="158750" indent="0">
              <a:buNone/>
            </a:pPr>
            <a:endParaRPr lang="en-US" dirty="0"/>
          </a:p>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305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1" dirty="0"/>
              <a:t>Strategies for Ensuring Privacy and Security</a:t>
            </a:r>
          </a:p>
          <a:p>
            <a:r>
              <a:rPr lang="en-US" b="1" dirty="0"/>
              <a:t>Data Encryption</a:t>
            </a:r>
            <a:r>
              <a:rPr lang="en-US" dirty="0"/>
              <a:t>: Encryption is a vital technique used to safeguard data from unauthorized access. This involves converting data into an unreadable format while it’s being transmitted over networks or when stored in databases. Whether the data is at rest (stored on a device or in the cloud) or in transit (moving between systems or across the internet), encryption ensures that even if a breach occurs, attackers cannot easily access or make sense of the data. Strong encryption algorithms, such as AES (Advanced Encryption Standard), ensure that only those with the correct decryption key can access the original data, offering a robust layer of protection against cyber threats.</a:t>
            </a:r>
          </a:p>
          <a:p>
            <a:r>
              <a:rPr lang="en-US" b="1" dirty="0"/>
              <a:t>Access Controls</a:t>
            </a:r>
            <a:r>
              <a:rPr lang="en-US" dirty="0"/>
              <a:t>: Restricting access to sensitive data is essential for maintaining data security. This can be managed through various authentication methods, such as passwords, biometric verification (fingerprint or facial recognition), or more advanced multi-factor authentication (MFA) techniques, where users must verify their identity through multiple steps. By implementing strict access controls, organizations ensure that only authorized personnel can view, modify, or interact with sensitive data, minimizing the risk of insider threats or unauthorized access.</a:t>
            </a:r>
          </a:p>
          <a:p>
            <a:r>
              <a:rPr lang="en-US" b="1" dirty="0"/>
              <a:t>Data Anonymization</a:t>
            </a:r>
            <a:r>
              <a:rPr lang="en-US" dirty="0"/>
              <a:t>: Data anonymization involves removing personally identifiable information (PII) from datasets to protect individual privacy while still enabling AI systems to derive useful insights from the data. This process ensures that specific individuals cannot be identified, even if the data is compromised or shared. Anonymization techniques, such as masking, pseudonymization, and aggregation, allow organizations to comply with privacy regulations while maximizing the value they can extract from large data sets for machine learning models or data analysis.</a:t>
            </a:r>
          </a:p>
          <a:p>
            <a:r>
              <a:rPr lang="en-US" b="1" dirty="0"/>
              <a:t>Regular Security Audits</a:t>
            </a:r>
            <a:r>
              <a:rPr lang="en-US" dirty="0"/>
              <a:t>: Conducting regular security audits is a proactive approach to identifying vulnerabilities in AI systems. These audits involve reviewing existing security protocols, assessing the effectiveness of current defenses, and identifying areas where the system may be exposed to potential threats. By regularly testing and updating security measures, organizations can stay ahead of emerging threats, close any identified gaps, and ensure that their AI systems are protected against evolving cyberattack strategies.</a:t>
            </a:r>
          </a:p>
          <a:p>
            <a:r>
              <a:rPr lang="en-US" b="1" dirty="0"/>
              <a:t>Compliance with Regulations</a:t>
            </a:r>
            <a:r>
              <a:rPr lang="en-US" dirty="0"/>
              <a:t>: Ensuring AI systems comply with privacy laws and data protection regulations such as the General Data Protection Regulation (GDPR) and the California Consumer Privacy Act (CCPA) is not just a legal necessity but also builds trust with users. These regulations mandate that organizations handle personal data responsibly by obtaining explicit user consent, allowing users to access, correct, or delete their data, and implementing safeguards to protect their privacy. Adherence to these rules enhances user confidence, mitigates legal risks, and demonstrates the organization's commitment to respecting data rights.</a:t>
            </a:r>
          </a:p>
          <a:p>
            <a:pPr marL="158750" indent="0">
              <a:buNone/>
            </a:pPr>
            <a:endParaRPr lang="en-US" dirty="0"/>
          </a:p>
          <a:p>
            <a:pPr marL="158750" indent="0">
              <a:buNone/>
            </a:pPr>
            <a:r>
              <a:rPr lang="en-US" dirty="0"/>
              <a:t>By incorporating these practices, organizations can strengthen the security and integrity of their AI systems, ensuring that data remains protected while maintaining user trust and regulatory compliance.</a:t>
            </a:r>
          </a:p>
          <a:p>
            <a:pPr marL="158750" indent="0">
              <a:buFont typeface="Arial" panose="020B0604020202020204" pitchFamily="34" charset="0"/>
              <a:buNone/>
            </a:pPr>
            <a:endParaRPr lang="en-US" dirty="0"/>
          </a:p>
          <a:p>
            <a:pPr marL="158750" indent="0">
              <a:buFont typeface="Arial" panose="020B0604020202020204" pitchFamily="34" charset="0"/>
              <a:buNone/>
            </a:pPr>
            <a:endParaRPr lang="en-US" dirty="0"/>
          </a:p>
          <a:p>
            <a:pPr marL="158750" indent="0">
              <a:buFont typeface="Arial" panose="020B0604020202020204" pitchFamily="34" charset="0"/>
              <a:buNone/>
            </a:pPr>
            <a:r>
              <a:rPr lang="en-US" dirty="0"/>
              <a:t>Now, let’s see how these strategies are applied in real-world examples.</a:t>
            </a:r>
          </a:p>
          <a:p>
            <a:pPr marL="158750" indent="0">
              <a:buFont typeface="Arial" panose="020B0604020202020204" pitchFamily="34" charset="0"/>
              <a:buNone/>
            </a:pPr>
            <a:endParaRPr lang="en-US" dirty="0"/>
          </a:p>
          <a:p>
            <a:pPr marL="158750" indent="0">
              <a:buNone/>
            </a:pPr>
            <a:r>
              <a:rPr lang="en-US" b="1" dirty="0"/>
              <a:t>Examples of Privacy and Security</a:t>
            </a:r>
          </a:p>
          <a:p>
            <a:pPr marL="158750" indent="0">
              <a:buNone/>
            </a:pPr>
            <a:endParaRPr lang="en-US" dirty="0"/>
          </a:p>
          <a:p>
            <a:pPr>
              <a:buFont typeface="Arial" panose="020B0604020202020204" pitchFamily="34" charset="0"/>
              <a:buChar char="•"/>
            </a:pPr>
            <a:r>
              <a:rPr lang="en-US" b="1" dirty="0"/>
              <a:t>Example 1: Healthcare Data Protection:</a:t>
            </a:r>
            <a:r>
              <a:rPr lang="en-US" dirty="0"/>
              <a:t> In healthcare, AI tools must use encryption and anonymization to protect sensitive patient data. Regular audits help ensure compliance with regulations like HIPAA, which protects patient privacy.</a:t>
            </a:r>
          </a:p>
          <a:p>
            <a:pPr>
              <a:buFont typeface="Arial" panose="020B0604020202020204" pitchFamily="34" charset="0"/>
              <a:buChar char="•"/>
            </a:pPr>
            <a:r>
              <a:rPr lang="en-US" b="1" dirty="0"/>
              <a:t>Example 2: Financial Transactions Security:</a:t>
            </a:r>
            <a:r>
              <a:rPr lang="en-US" dirty="0"/>
              <a:t> When banks use AI for fraud detection, they must ensure that transaction data is encrypted to prevent unauthorized access. Adhering to financial regulations, such as the PCI DSS, is vital for maintaining the security and trust of customers.</a:t>
            </a:r>
          </a:p>
          <a:p>
            <a:pPr>
              <a:buFont typeface="Arial" panose="020B0604020202020204" pitchFamily="34" charset="0"/>
              <a:buChar char="•"/>
            </a:pPr>
            <a:r>
              <a:rPr lang="en-US" b="1" dirty="0"/>
              <a:t>Example 3: Smart Home Devices:</a:t>
            </a:r>
            <a:r>
              <a:rPr lang="en-US" dirty="0"/>
              <a:t> AI-powered devices, such as voice assistants in smart homes, need to ensure that user data, like voice recordings, is secure. This can involve encrypting recordings and restricting access to only authorized users, preventing unauthorized control of the devices.</a:t>
            </a:r>
          </a:p>
          <a:p>
            <a:pPr marL="158750" indent="0">
              <a:buFont typeface="Arial" panose="020B0604020202020204" pitchFamily="34" charset="0"/>
              <a:buNone/>
            </a:pPr>
            <a:endParaRPr lang="en-US" b="1" dirty="0"/>
          </a:p>
          <a:p>
            <a:pPr marL="158750" indent="0">
              <a:buFont typeface="Arial" panose="020B0604020202020204" pitchFamily="34" charset="0"/>
              <a:buNone/>
            </a:pPr>
            <a:r>
              <a:rPr lang="en-US" dirty="0"/>
              <a:t>These examples highlight the critical role that privacy and security measures play in different AI applications, from healthcare to finance and smart homes.</a:t>
            </a:r>
          </a:p>
          <a:p>
            <a:pPr marL="158750" indent="0">
              <a:buFont typeface="Arial" panose="020B0604020202020204" pitchFamily="34" charset="0"/>
              <a:buNone/>
            </a:pPr>
            <a:endParaRPr lang="en-US" dirty="0"/>
          </a:p>
          <a:p>
            <a:pPr marL="158750" indent="0">
              <a:buNone/>
            </a:pPr>
            <a:endParaRPr lang="en-IN" dirty="0"/>
          </a:p>
        </p:txBody>
      </p:sp>
    </p:spTree>
    <p:extLst>
      <p:ext uri="{BB962C8B-B14F-4D97-AF65-F5344CB8AC3E}">
        <p14:creationId xmlns:p14="http://schemas.microsoft.com/office/powerpoint/2010/main" val="135690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userDrawn="1"/>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userDrawn="1"/>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userDrawn="1"/>
        </p:nvPicPr>
        <p:blipFill rotWithShape="1">
          <a:blip r:embed="rId6">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userDrawn="1"/>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14" r:id="rId2"/>
    <p:sldLayoutId id="214748372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27.xml"/><Relationship Id="rId7" Type="http://schemas.openxmlformats.org/officeDocument/2006/relationships/diagramColors" Target="../diagrams/colors14.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hyperlink" Target="https://reliasoftware.com/blog/four-key-principles-of-responsible-ai"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www.freepik.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 with a computer&#10;&#10;Description automatically generated">
            <a:extLst>
              <a:ext uri="{FF2B5EF4-FFF2-40B4-BE49-F238E27FC236}">
                <a16:creationId xmlns:a16="http://schemas.microsoft.com/office/drawing/2014/main" id="{02540B31-8123-24C6-B0F3-4444B51E9487}"/>
              </a:ext>
            </a:extLst>
          </p:cNvPr>
          <p:cNvPicPr>
            <a:picLocks noChangeAspect="1"/>
          </p:cNvPicPr>
          <p:nvPr/>
        </p:nvPicPr>
        <p:blipFill>
          <a:blip r:embed="rId3"/>
          <a:stretch>
            <a:fill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7B4E811B-8616-F59F-BD34-2F1E10F9200B}"/>
              </a:ext>
            </a:extLst>
          </p:cNvPr>
          <p:cNvSpPr txBox="1"/>
          <p:nvPr/>
        </p:nvSpPr>
        <p:spPr>
          <a:xfrm>
            <a:off x="8984710" y="2975421"/>
            <a:ext cx="2037737" cy="477054"/>
          </a:xfrm>
          <a:prstGeom prst="rect">
            <a:avLst/>
          </a:prstGeom>
          <a:noFill/>
        </p:spPr>
        <p:txBody>
          <a:bodyPr wrap="none" rtlCol="0">
            <a:spAutoFit/>
          </a:bodyPr>
          <a:lstStyle/>
          <a:p>
            <a:pPr algn="r"/>
            <a:r>
              <a:rPr lang="en-US" sz="2500" b="1" dirty="0">
                <a:solidFill>
                  <a:schemeClr val="bg1"/>
                </a:solidFill>
                <a:latin typeface="Arial" panose="020B0604020202020204" pitchFamily="34" charset="0"/>
                <a:cs typeface="Arial" panose="020B0604020202020204" pitchFamily="34" charset="0"/>
              </a:rPr>
              <a:t>Chapter - 10</a:t>
            </a:r>
          </a:p>
        </p:txBody>
      </p:sp>
      <p:sp>
        <p:nvSpPr>
          <p:cNvPr id="5" name="Rectangle: Rounded Corners 4">
            <a:extLst>
              <a:ext uri="{FF2B5EF4-FFF2-40B4-BE49-F238E27FC236}">
                <a16:creationId xmlns:a16="http://schemas.microsoft.com/office/drawing/2014/main" id="{BB9AA95F-56F4-3F03-5804-8F7C6AFCE0BB}"/>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395316D-1E70-9E4D-C82D-DC6493EC4CED}"/>
              </a:ext>
            </a:extLst>
          </p:cNvPr>
          <p:cNvSpPr txBox="1"/>
          <p:nvPr/>
        </p:nvSpPr>
        <p:spPr>
          <a:xfrm>
            <a:off x="6359008" y="3429000"/>
            <a:ext cx="4663439" cy="1938992"/>
          </a:xfrm>
          <a:prstGeom prst="rect">
            <a:avLst/>
          </a:prstGeom>
          <a:noFill/>
        </p:spPr>
        <p:txBody>
          <a:bodyPr wrap="square" rtlCol="0">
            <a:spAutoFit/>
          </a:bodyPr>
          <a:lstStyle/>
          <a:p>
            <a:pPr algn="r"/>
            <a:r>
              <a:rPr lang="en-US" sz="4000" b="1" dirty="0">
                <a:solidFill>
                  <a:schemeClr val="bg1"/>
                </a:solidFill>
                <a:latin typeface="Arial" panose="020B0604020202020204" pitchFamily="34" charset="0"/>
                <a:cs typeface="Arial" panose="020B0604020202020204" pitchFamily="34" charset="0"/>
              </a:rPr>
              <a:t>AI Ethics, Fairness, and Sustainability</a:t>
            </a:r>
          </a:p>
        </p:txBody>
      </p:sp>
      <p:grpSp>
        <p:nvGrpSpPr>
          <p:cNvPr id="4" name="Group 3">
            <a:extLst>
              <a:ext uri="{FF2B5EF4-FFF2-40B4-BE49-F238E27FC236}">
                <a16:creationId xmlns:a16="http://schemas.microsoft.com/office/drawing/2014/main" id="{A8D97332-B949-6172-80A0-C0B4B4FB67E8}"/>
              </a:ext>
            </a:extLst>
          </p:cNvPr>
          <p:cNvGrpSpPr/>
          <p:nvPr/>
        </p:nvGrpSpPr>
        <p:grpSpPr>
          <a:xfrm>
            <a:off x="6096000" y="653632"/>
            <a:ext cx="4229100" cy="839037"/>
            <a:chOff x="393700" y="1003144"/>
            <a:chExt cx="5274472" cy="1046435"/>
          </a:xfrm>
        </p:grpSpPr>
        <p:pic>
          <p:nvPicPr>
            <p:cNvPr id="19" name="Picture 18" descr="A close up of a logo&#10;&#10;Description automatically generated">
              <a:extLst>
                <a:ext uri="{FF2B5EF4-FFF2-40B4-BE49-F238E27FC236}">
                  <a16:creationId xmlns:a16="http://schemas.microsoft.com/office/drawing/2014/main" id="{2A27540A-9E08-71C9-C49B-6AA04DE6EB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21" name="Picture 20" descr="A yellow and red shell logo&#10;&#10;Description automatically generated">
              <a:extLst>
                <a:ext uri="{FF2B5EF4-FFF2-40B4-BE49-F238E27FC236}">
                  <a16:creationId xmlns:a16="http://schemas.microsoft.com/office/drawing/2014/main" id="{EEE6DDB2-51A4-6779-CC14-E1171B3CDF64}"/>
                </a:ext>
              </a:extLst>
            </p:cNvPr>
            <p:cNvPicPr>
              <a:picLocks noChangeAspect="1"/>
            </p:cNvPicPr>
            <p:nvPr/>
          </p:nvPicPr>
          <p:blipFill>
            <a:blip r:embed="rId5"/>
            <a:stretch>
              <a:fillRect/>
            </a:stretch>
          </p:blipFill>
          <p:spPr>
            <a:xfrm>
              <a:off x="2375536" y="1112060"/>
              <a:ext cx="985475" cy="828603"/>
            </a:xfrm>
            <a:prstGeom prst="rect">
              <a:avLst/>
            </a:prstGeom>
          </p:spPr>
        </p:pic>
        <p:pic>
          <p:nvPicPr>
            <p:cNvPr id="25" name="Picture 24" descr="A logo of a company&#10;&#10;Description automatically generated">
              <a:extLst>
                <a:ext uri="{FF2B5EF4-FFF2-40B4-BE49-F238E27FC236}">
                  <a16:creationId xmlns:a16="http://schemas.microsoft.com/office/drawing/2014/main" id="{DEE400A8-00F3-7AB4-B74F-CA4D8E48CD97}"/>
                </a:ext>
              </a:extLst>
            </p:cNvPr>
            <p:cNvPicPr>
              <a:picLocks noChangeAspect="1"/>
            </p:cNvPicPr>
            <p:nvPr/>
          </p:nvPicPr>
          <p:blipFill rotWithShape="1">
            <a:blip r:embed="rId6"/>
            <a:srcRect l="7187" t="14341" r="7348" b="14115"/>
            <a:stretch/>
          </p:blipFill>
          <p:spPr>
            <a:xfrm>
              <a:off x="393700" y="1003144"/>
              <a:ext cx="1250066" cy="1046435"/>
            </a:xfrm>
            <a:prstGeom prst="rect">
              <a:avLst/>
            </a:prstGeom>
          </p:spPr>
        </p:pic>
      </p:grpSp>
    </p:spTree>
    <p:extLst>
      <p:ext uri="{BB962C8B-B14F-4D97-AF65-F5344CB8AC3E}">
        <p14:creationId xmlns:p14="http://schemas.microsoft.com/office/powerpoint/2010/main" val="2000950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B3AE0-7520-EB2B-E0E9-3A35EADA3DC2}"/>
              </a:ext>
            </a:extLst>
          </p:cNvPr>
          <p:cNvSpPr txBox="1"/>
          <p:nvPr/>
        </p:nvSpPr>
        <p:spPr>
          <a:xfrm>
            <a:off x="427566" y="1505139"/>
            <a:ext cx="10291233" cy="923330"/>
          </a:xfrm>
          <a:prstGeom prst="rect">
            <a:avLst/>
          </a:prstGeom>
          <a:noFill/>
        </p:spPr>
        <p:txBody>
          <a:bodyPr wrap="square">
            <a:spAutoFit/>
          </a:bodyPr>
          <a:lstStyle/>
          <a:p>
            <a:pPr marL="285750" indent="-285750">
              <a:buFont typeface="Arial" panose="020B0604020202020204" pitchFamily="34" charset="0"/>
              <a:buChar char="•"/>
            </a:pPr>
            <a:r>
              <a:rPr lang="en-US" sz="1800" dirty="0"/>
              <a:t>AI systems should not discriminate based on race, gender, or background.</a:t>
            </a:r>
          </a:p>
          <a:p>
            <a:pPr marL="285750" indent="-285750">
              <a:buFont typeface="Arial" panose="020B0604020202020204" pitchFamily="34" charset="0"/>
              <a:buChar char="•"/>
            </a:pPr>
            <a:r>
              <a:rPr lang="en-US" sz="1800" dirty="0"/>
              <a:t>AI often learns from biased data, which can amplify inequalities.</a:t>
            </a:r>
          </a:p>
          <a:p>
            <a:pPr marL="285750" indent="-285750">
              <a:buFont typeface="Arial" panose="020B0604020202020204" pitchFamily="34" charset="0"/>
              <a:buChar char="•"/>
            </a:pPr>
            <a:r>
              <a:rPr lang="en-US" sz="1800" dirty="0"/>
              <a:t>Fairness requires intentional design to prevent and address bias.</a:t>
            </a:r>
          </a:p>
        </p:txBody>
      </p:sp>
      <p:sp>
        <p:nvSpPr>
          <p:cNvPr id="4" name="TextBox 3">
            <a:extLst>
              <a:ext uri="{FF2B5EF4-FFF2-40B4-BE49-F238E27FC236}">
                <a16:creationId xmlns:a16="http://schemas.microsoft.com/office/drawing/2014/main" id="{5DA8A6BA-173E-7A8E-1CE7-AD102AA94D78}"/>
              </a:ext>
            </a:extLst>
          </p:cNvPr>
          <p:cNvSpPr txBox="1"/>
          <p:nvPr/>
        </p:nvSpPr>
        <p:spPr>
          <a:xfrm>
            <a:off x="202071" y="972537"/>
            <a:ext cx="8213796" cy="400110"/>
          </a:xfrm>
          <a:prstGeom prst="rect">
            <a:avLst/>
          </a:prstGeom>
          <a:noFill/>
        </p:spPr>
        <p:txBody>
          <a:bodyPr wrap="square">
            <a:spAutoFit/>
          </a:bodyPr>
          <a:lstStyle/>
          <a:p>
            <a:r>
              <a:rPr lang="en-US" sz="2000" b="1" dirty="0">
                <a:solidFill>
                  <a:srgbClr val="213163"/>
                </a:solidFill>
              </a:rPr>
              <a:t>Fairness in AI</a:t>
            </a:r>
          </a:p>
        </p:txBody>
      </p:sp>
      <p:graphicFrame>
        <p:nvGraphicFramePr>
          <p:cNvPr id="8" name="Diagram 7">
            <a:extLst>
              <a:ext uri="{FF2B5EF4-FFF2-40B4-BE49-F238E27FC236}">
                <a16:creationId xmlns:a16="http://schemas.microsoft.com/office/drawing/2014/main" id="{C721610A-ED82-EDF5-C37A-4EE6135858F9}"/>
              </a:ext>
            </a:extLst>
          </p:cNvPr>
          <p:cNvGraphicFramePr/>
          <p:nvPr>
            <p:extLst>
              <p:ext uri="{D42A27DB-BD31-4B8C-83A1-F6EECF244321}">
                <p14:modId xmlns:p14="http://schemas.microsoft.com/office/powerpoint/2010/main" val="3848247604"/>
              </p:ext>
            </p:extLst>
          </p:nvPr>
        </p:nvGraphicFramePr>
        <p:xfrm>
          <a:off x="-604910" y="3133578"/>
          <a:ext cx="7118252" cy="233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7DCF6374-2499-A944-A93F-933680BBB17B}"/>
              </a:ext>
            </a:extLst>
          </p:cNvPr>
          <p:cNvGraphicFramePr/>
          <p:nvPr>
            <p:extLst>
              <p:ext uri="{D42A27DB-BD31-4B8C-83A1-F6EECF244321}">
                <p14:modId xmlns:p14="http://schemas.microsoft.com/office/powerpoint/2010/main" val="27303315"/>
              </p:ext>
            </p:extLst>
          </p:nvPr>
        </p:nvGraphicFramePr>
        <p:xfrm>
          <a:off x="5823843" y="3054093"/>
          <a:ext cx="6105378" cy="24939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86515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B3AE0-7520-EB2B-E0E9-3A35EADA3DC2}"/>
              </a:ext>
            </a:extLst>
          </p:cNvPr>
          <p:cNvSpPr txBox="1"/>
          <p:nvPr/>
        </p:nvSpPr>
        <p:spPr>
          <a:xfrm>
            <a:off x="427566" y="1505139"/>
            <a:ext cx="10291233" cy="1477328"/>
          </a:xfrm>
          <a:prstGeom prst="rect">
            <a:avLst/>
          </a:prstGeom>
          <a:noFill/>
        </p:spPr>
        <p:txBody>
          <a:bodyPr wrap="square">
            <a:spAutoFit/>
          </a:bodyPr>
          <a:lstStyle/>
          <a:p>
            <a:pPr marL="285750" indent="-285750">
              <a:buFont typeface="Arial" panose="020B0604020202020204" pitchFamily="34" charset="0"/>
              <a:buChar char="•"/>
            </a:pPr>
            <a:r>
              <a:rPr lang="en-US" sz="1800" dirty="0"/>
              <a:t>Refers to the environmental and social impact of AI.</a:t>
            </a:r>
          </a:p>
          <a:p>
            <a:pPr marL="285750" indent="-285750">
              <a:buFont typeface="Arial" panose="020B0604020202020204" pitchFamily="34" charset="0"/>
              <a:buChar char="•"/>
            </a:pPr>
            <a:r>
              <a:rPr lang="en-US" sz="1800" dirty="0"/>
              <a:t>Training large AI models requires significant energy, raising concerns about the environmental footprint.</a:t>
            </a:r>
          </a:p>
          <a:p>
            <a:pPr marL="285750" indent="-285750">
              <a:buFont typeface="Arial" panose="020B0604020202020204" pitchFamily="34" charset="0"/>
              <a:buChar char="•"/>
            </a:pPr>
            <a:r>
              <a:rPr lang="en-US" sz="1800" dirty="0"/>
              <a:t>AI should contribute to improving life quality and addressing social problems, not creating new ones.</a:t>
            </a:r>
            <a:endParaRPr lang="en-US" sz="2000" dirty="0"/>
          </a:p>
        </p:txBody>
      </p:sp>
      <p:sp>
        <p:nvSpPr>
          <p:cNvPr id="4" name="TextBox 3">
            <a:extLst>
              <a:ext uri="{FF2B5EF4-FFF2-40B4-BE49-F238E27FC236}">
                <a16:creationId xmlns:a16="http://schemas.microsoft.com/office/drawing/2014/main" id="{5DA8A6BA-173E-7A8E-1CE7-AD102AA94D78}"/>
              </a:ext>
            </a:extLst>
          </p:cNvPr>
          <p:cNvSpPr txBox="1"/>
          <p:nvPr/>
        </p:nvSpPr>
        <p:spPr>
          <a:xfrm>
            <a:off x="202071" y="972537"/>
            <a:ext cx="8213796" cy="400110"/>
          </a:xfrm>
          <a:prstGeom prst="rect">
            <a:avLst/>
          </a:prstGeom>
          <a:noFill/>
        </p:spPr>
        <p:txBody>
          <a:bodyPr wrap="square">
            <a:spAutoFit/>
          </a:bodyPr>
          <a:lstStyle/>
          <a:p>
            <a:r>
              <a:rPr lang="en-US" sz="2000" b="1" dirty="0">
                <a:solidFill>
                  <a:srgbClr val="213163"/>
                </a:solidFill>
              </a:rPr>
              <a:t>Sustainability in AI</a:t>
            </a:r>
          </a:p>
        </p:txBody>
      </p:sp>
      <p:graphicFrame>
        <p:nvGraphicFramePr>
          <p:cNvPr id="9" name="Diagram 8">
            <a:extLst>
              <a:ext uri="{FF2B5EF4-FFF2-40B4-BE49-F238E27FC236}">
                <a16:creationId xmlns:a16="http://schemas.microsoft.com/office/drawing/2014/main" id="{C131A6EF-EA35-8BF6-F0E7-D07022275808}"/>
              </a:ext>
            </a:extLst>
          </p:cNvPr>
          <p:cNvGraphicFramePr/>
          <p:nvPr>
            <p:extLst>
              <p:ext uri="{D42A27DB-BD31-4B8C-83A1-F6EECF244321}">
                <p14:modId xmlns:p14="http://schemas.microsoft.com/office/powerpoint/2010/main" val="2551886150"/>
              </p:ext>
            </p:extLst>
          </p:nvPr>
        </p:nvGraphicFramePr>
        <p:xfrm>
          <a:off x="463548" y="3111567"/>
          <a:ext cx="5446186" cy="2923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3E25D585-1C07-B59E-30C6-F5C469616626}"/>
              </a:ext>
            </a:extLst>
          </p:cNvPr>
          <p:cNvGraphicFramePr/>
          <p:nvPr>
            <p:extLst>
              <p:ext uri="{D42A27DB-BD31-4B8C-83A1-F6EECF244321}">
                <p14:modId xmlns:p14="http://schemas.microsoft.com/office/powerpoint/2010/main" val="4042239995"/>
              </p:ext>
            </p:extLst>
          </p:nvPr>
        </p:nvGraphicFramePr>
        <p:xfrm>
          <a:off x="6282268" y="2982467"/>
          <a:ext cx="5283200" cy="29234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96177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AI Fairness: Addressing Bias and Inequality</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304800" y="1442455"/>
            <a:ext cx="10204925" cy="1508105"/>
          </a:xfrm>
          <a:prstGeom prst="rect">
            <a:avLst/>
          </a:prstGeom>
          <a:noFill/>
        </p:spPr>
        <p:txBody>
          <a:bodyPr wrap="square" rtlCol="0">
            <a:spAutoFit/>
          </a:bodyPr>
          <a:lstStyle/>
          <a:p>
            <a:pPr marL="285750" indent="-285750" algn="just">
              <a:spcAft>
                <a:spcPts val="800"/>
              </a:spcAft>
              <a:buFont typeface="Arial" panose="020B0604020202020204" pitchFamily="34" charset="0"/>
              <a:buChar char="•"/>
            </a:pPr>
            <a:r>
              <a:rPr lang="en-US" sz="1800" dirty="0">
                <a:latin typeface="+mn-lt"/>
              </a:rPr>
              <a:t>AI systems are increasingly used in fields like hiring, law enforcement, and healthcare.</a:t>
            </a:r>
          </a:p>
          <a:p>
            <a:pPr marL="285750" indent="-285750" algn="just">
              <a:spcAft>
                <a:spcPts val="800"/>
              </a:spcAft>
              <a:buFont typeface="Arial" panose="020B0604020202020204" pitchFamily="34" charset="0"/>
              <a:buChar char="•"/>
            </a:pPr>
            <a:r>
              <a:rPr lang="en-US" sz="1800" dirty="0">
                <a:latin typeface="+mn-lt"/>
              </a:rPr>
              <a:t>Ensuring fairness in AI is crucial to provide equitable and just decisions.</a:t>
            </a:r>
          </a:p>
          <a:p>
            <a:pPr marL="285750" indent="-285750" algn="just">
              <a:spcAft>
                <a:spcPts val="800"/>
              </a:spcAft>
              <a:buFont typeface="Arial" panose="020B0604020202020204" pitchFamily="34" charset="0"/>
              <a:buChar char="•"/>
            </a:pPr>
            <a:r>
              <a:rPr lang="en-US" sz="1800" dirty="0">
                <a:latin typeface="+mn-lt"/>
              </a:rPr>
              <a:t>AI fairness aims to avoid bias against specific groups.</a:t>
            </a:r>
          </a:p>
          <a:p>
            <a:pPr marL="285750" indent="-285750" algn="just">
              <a:spcAft>
                <a:spcPts val="800"/>
              </a:spcAft>
              <a:buFont typeface="Arial" panose="020B0604020202020204" pitchFamily="34" charset="0"/>
              <a:buChar char="•"/>
            </a:pPr>
            <a:r>
              <a:rPr lang="en-US" sz="1800" dirty="0">
                <a:latin typeface="+mn-lt"/>
              </a:rPr>
              <a:t>The main challenge is bias, often caused by the biased data that AI models are trained on.</a:t>
            </a:r>
          </a:p>
        </p:txBody>
      </p:sp>
      <p:pic>
        <p:nvPicPr>
          <p:cNvPr id="5122" name="Picture 2" descr="Keys To Understanding AI Ethical Issues">
            <a:extLst>
              <a:ext uri="{FF2B5EF4-FFF2-40B4-BE49-F238E27FC236}">
                <a16:creationId xmlns:a16="http://schemas.microsoft.com/office/drawing/2014/main" id="{9AA53E09-63E9-B3C3-3F43-F3C346036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421" y="2915074"/>
            <a:ext cx="8885157" cy="31402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CA9486-D68D-33AA-6085-C6995776D86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5" name="TextBox 4">
            <a:extLst>
              <a:ext uri="{FF2B5EF4-FFF2-40B4-BE49-F238E27FC236}">
                <a16:creationId xmlns:a16="http://schemas.microsoft.com/office/drawing/2014/main" id="{F9B84D1E-CEB2-F3CF-B0A0-51AA1F08167D}"/>
              </a:ext>
            </a:extLst>
          </p:cNvPr>
          <p:cNvSpPr txBox="1"/>
          <p:nvPr/>
        </p:nvSpPr>
        <p:spPr>
          <a:xfrm>
            <a:off x="880528" y="6135329"/>
            <a:ext cx="8998257" cy="276999"/>
          </a:xfrm>
          <a:prstGeom prst="rect">
            <a:avLst/>
          </a:prstGeom>
          <a:noFill/>
        </p:spPr>
        <p:txBody>
          <a:bodyPr wrap="square" rtlCol="0">
            <a:spAutoFit/>
          </a:bodyPr>
          <a:lstStyle/>
          <a:p>
            <a:pPr>
              <a:spcAft>
                <a:spcPts val="800"/>
              </a:spcAft>
            </a:pPr>
            <a:r>
              <a:rPr lang="en-IN" sz="1200" dirty="0">
                <a:solidFill>
                  <a:srgbClr val="0000FF"/>
                </a:solidFill>
                <a:latin typeface="+mn-lt"/>
              </a:rPr>
              <a:t>https://arize.com/blog/ai-ethical-issues-unraveled-building-a-fair-transparent-and-responsible-future/</a:t>
            </a:r>
          </a:p>
        </p:txBody>
      </p:sp>
      <p:cxnSp>
        <p:nvCxnSpPr>
          <p:cNvPr id="6" name="Straight Connector 5">
            <a:extLst>
              <a:ext uri="{FF2B5EF4-FFF2-40B4-BE49-F238E27FC236}">
                <a16:creationId xmlns:a16="http://schemas.microsoft.com/office/drawing/2014/main" id="{7D2B918F-D5CA-EDC1-D777-B14CF7F5D178}"/>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716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228C9DE8-FFC7-9ED1-7969-B5C4CF8DF5E5}"/>
              </a:ext>
            </a:extLst>
          </p:cNvPr>
          <p:cNvSpPr/>
          <p:nvPr/>
        </p:nvSpPr>
        <p:spPr>
          <a:xfrm>
            <a:off x="692484" y="1672113"/>
            <a:ext cx="10807032" cy="1580198"/>
          </a:xfrm>
          <a:prstGeom prst="rect">
            <a:avLst/>
          </a:prstGeom>
          <a:noFill/>
          <a:ln/>
        </p:spPr>
        <p:txBody>
          <a:bodyPr wrap="square" lIns="0" tIns="0" rIns="0" bIns="0" rtlCol="0" anchor="t"/>
          <a:lstStyle/>
          <a:p>
            <a:pPr marL="0" indent="0" algn="just">
              <a:lnSpc>
                <a:spcPts val="3100"/>
              </a:lnSpc>
              <a:buNone/>
            </a:pPr>
            <a:endParaRPr lang="en-US" sz="1800" dirty="0">
              <a:solidFill>
                <a:schemeClr val="tx1"/>
              </a:solidFill>
              <a:latin typeface="+mj-lt"/>
            </a:endParaRPr>
          </a:p>
        </p:txBody>
      </p:sp>
      <p:sp>
        <p:nvSpPr>
          <p:cNvPr id="12" name="TextBox 11">
            <a:extLst>
              <a:ext uri="{FF2B5EF4-FFF2-40B4-BE49-F238E27FC236}">
                <a16:creationId xmlns:a16="http://schemas.microsoft.com/office/drawing/2014/main" id="{D08026C0-CAB1-71EA-91AF-70F357B837DE}"/>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Bias in AI Models</a:t>
            </a:r>
            <a:endParaRPr lang="en-IN" sz="2000" dirty="0">
              <a:solidFill>
                <a:srgbClr val="213163"/>
              </a:solidFill>
            </a:endParaRPr>
          </a:p>
        </p:txBody>
      </p:sp>
      <p:sp>
        <p:nvSpPr>
          <p:cNvPr id="13" name="TextBox 12">
            <a:extLst>
              <a:ext uri="{FF2B5EF4-FFF2-40B4-BE49-F238E27FC236}">
                <a16:creationId xmlns:a16="http://schemas.microsoft.com/office/drawing/2014/main" id="{73203C0B-BCB6-D98F-BFFB-7C20548D0DA6}"/>
              </a:ext>
            </a:extLst>
          </p:cNvPr>
          <p:cNvSpPr txBox="1"/>
          <p:nvPr/>
        </p:nvSpPr>
        <p:spPr>
          <a:xfrm>
            <a:off x="280124" y="1410417"/>
            <a:ext cx="11364653" cy="1528945"/>
          </a:xfrm>
          <a:prstGeom prst="rect">
            <a:avLst/>
          </a:prstGeom>
          <a:noFill/>
        </p:spPr>
        <p:txBody>
          <a:bodyPr wrap="square">
            <a:spAutoFit/>
          </a:bodyPr>
          <a:lstStyle/>
          <a:p>
            <a:pPr marL="342900" indent="-342900">
              <a:buFont typeface="Arial" panose="020B0604020202020204" pitchFamily="34" charset="0"/>
              <a:buChar char="•"/>
            </a:pPr>
            <a:r>
              <a:rPr lang="en-US" dirty="0"/>
              <a:t>Bias in AI occurs when models reflect and amplify prejudices in their training data.</a:t>
            </a:r>
          </a:p>
          <a:p>
            <a:pPr marL="342900" indent="-342900">
              <a:buFont typeface="Arial" panose="020B0604020202020204" pitchFamily="34" charset="0"/>
              <a:buChar char="•"/>
            </a:pPr>
            <a:r>
              <a:rPr lang="en-US" dirty="0"/>
              <a:t>AI models rely on historical data, inheriting any inherent biases within it.</a:t>
            </a:r>
          </a:p>
          <a:p>
            <a:pPr marL="342900" indent="-342900">
              <a:buFont typeface="Arial" panose="020B0604020202020204" pitchFamily="34" charset="0"/>
              <a:buChar char="•"/>
            </a:pPr>
            <a:r>
              <a:rPr lang="en-US" dirty="0"/>
              <a:t>This can lead to discriminatory or unfair outcomes.</a:t>
            </a:r>
          </a:p>
          <a:p>
            <a:pPr marL="342900" indent="-342900">
              <a:buFont typeface="Arial" panose="020B0604020202020204" pitchFamily="34" charset="0"/>
              <a:buChar char="•"/>
            </a:pPr>
            <a:r>
              <a:rPr lang="en-US" dirty="0"/>
              <a:t>Marginalized groups, based on factors like gender, race, and socioeconomic status, are disproportionately affected.</a:t>
            </a:r>
            <a:endParaRPr lang="en-IN" dirty="0"/>
          </a:p>
        </p:txBody>
      </p:sp>
      <p:graphicFrame>
        <p:nvGraphicFramePr>
          <p:cNvPr id="14" name="Diagram 13">
            <a:extLst>
              <a:ext uri="{FF2B5EF4-FFF2-40B4-BE49-F238E27FC236}">
                <a16:creationId xmlns:a16="http://schemas.microsoft.com/office/drawing/2014/main" id="{2307A58F-D35D-40FF-5B10-8B0BF513EA30}"/>
              </a:ext>
            </a:extLst>
          </p:cNvPr>
          <p:cNvGraphicFramePr/>
          <p:nvPr>
            <p:extLst>
              <p:ext uri="{D42A27DB-BD31-4B8C-83A1-F6EECF244321}">
                <p14:modId xmlns:p14="http://schemas.microsoft.com/office/powerpoint/2010/main" val="2891059429"/>
              </p:ext>
            </p:extLst>
          </p:nvPr>
        </p:nvGraphicFramePr>
        <p:xfrm>
          <a:off x="981559" y="3252311"/>
          <a:ext cx="10228882" cy="293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173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C925B3C3-ABE3-EA6B-EB38-013AD53DB3F5}"/>
              </a:ext>
            </a:extLst>
          </p:cNvPr>
          <p:cNvSpPr/>
          <p:nvPr/>
        </p:nvSpPr>
        <p:spPr>
          <a:xfrm>
            <a:off x="304799" y="1362487"/>
            <a:ext cx="11489803" cy="1185148"/>
          </a:xfrm>
          <a:prstGeom prst="rect">
            <a:avLst/>
          </a:prstGeom>
          <a:noFill/>
          <a:ln/>
        </p:spPr>
        <p:txBody>
          <a:bodyPr wrap="square" lIns="0" tIns="0" rIns="0" bIns="0" rtlCol="0" anchor="t"/>
          <a:lstStyle/>
          <a:p>
            <a:pPr marL="0" indent="0">
              <a:lnSpc>
                <a:spcPts val="3100"/>
              </a:lnSpc>
              <a:buNone/>
            </a:pPr>
            <a:r>
              <a:rPr lang="en-US" sz="1800" dirty="0">
                <a:solidFill>
                  <a:schemeClr val="tx1"/>
                </a:solidFill>
                <a:latin typeface="+mj-lt"/>
                <a:ea typeface="Open Sans" pitchFamily="34" charset="-122"/>
                <a:cs typeface="Open Sans" pitchFamily="34" charset="-120"/>
              </a:rPr>
              <a:t>Amazon's AI-driven hiring system serves as a stark example of how bias can manifest in AI. The system, trained on resumes submitted over a decade, primarily from male applicants, learned to favor male candidates and discriminate against resumes containing words like "women's" (as in "women's chess club").</a:t>
            </a:r>
            <a:endParaRPr lang="en-US" sz="1800" dirty="0">
              <a:solidFill>
                <a:schemeClr val="tx1"/>
              </a:solidFill>
              <a:latin typeface="+mj-lt"/>
            </a:endParaRPr>
          </a:p>
        </p:txBody>
      </p:sp>
      <p:sp>
        <p:nvSpPr>
          <p:cNvPr id="8" name="TextBox 7">
            <a:extLst>
              <a:ext uri="{FF2B5EF4-FFF2-40B4-BE49-F238E27FC236}">
                <a16:creationId xmlns:a16="http://schemas.microsoft.com/office/drawing/2014/main" id="{8EA3CA95-CEA6-B1AC-3514-235B12FF1D5C}"/>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Example: Amazon's Hiring System</a:t>
            </a:r>
          </a:p>
        </p:txBody>
      </p:sp>
      <p:graphicFrame>
        <p:nvGraphicFramePr>
          <p:cNvPr id="2" name="Diagram 1">
            <a:extLst>
              <a:ext uri="{FF2B5EF4-FFF2-40B4-BE49-F238E27FC236}">
                <a16:creationId xmlns:a16="http://schemas.microsoft.com/office/drawing/2014/main" id="{407F9D7F-CA23-D7DC-B848-DE5900A42579}"/>
              </a:ext>
            </a:extLst>
          </p:cNvPr>
          <p:cNvGraphicFramePr/>
          <p:nvPr>
            <p:extLst>
              <p:ext uri="{D42A27DB-BD31-4B8C-83A1-F6EECF244321}">
                <p14:modId xmlns:p14="http://schemas.microsoft.com/office/powerpoint/2010/main" val="3268932267"/>
              </p:ext>
            </p:extLst>
          </p:nvPr>
        </p:nvGraphicFramePr>
        <p:xfrm>
          <a:off x="648182" y="3078867"/>
          <a:ext cx="10868628" cy="2916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57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3A3EFF-0540-A03D-BA04-AFE0AEE663BF}"/>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Types of Bias in AI</a:t>
            </a:r>
          </a:p>
        </p:txBody>
      </p:sp>
      <p:sp>
        <p:nvSpPr>
          <p:cNvPr id="3" name="Text 1">
            <a:extLst>
              <a:ext uri="{FF2B5EF4-FFF2-40B4-BE49-F238E27FC236}">
                <a16:creationId xmlns:a16="http://schemas.microsoft.com/office/drawing/2014/main" id="{E8DD14A7-8A0E-532B-A643-312F5F3AF077}"/>
              </a:ext>
            </a:extLst>
          </p:cNvPr>
          <p:cNvSpPr/>
          <p:nvPr/>
        </p:nvSpPr>
        <p:spPr>
          <a:xfrm>
            <a:off x="330708" y="1435860"/>
            <a:ext cx="10830052" cy="678894"/>
          </a:xfrm>
          <a:prstGeom prst="rect">
            <a:avLst/>
          </a:prstGeom>
          <a:noFill/>
          <a:ln/>
        </p:spPr>
        <p:txBody>
          <a:bodyPr wrap="square" lIns="0" tIns="0" rIns="0" bIns="0" rtlCol="0" anchor="t"/>
          <a:lstStyle/>
          <a:p>
            <a:pPr marL="0" indent="0">
              <a:lnSpc>
                <a:spcPts val="2650"/>
              </a:lnSpc>
              <a:buNone/>
            </a:pPr>
            <a:r>
              <a:rPr lang="en-US" sz="1800" dirty="0">
                <a:solidFill>
                  <a:schemeClr val="tx1"/>
                </a:solidFill>
                <a:latin typeface="+mj-lt"/>
                <a:ea typeface="Open Sans" pitchFamily="34" charset="-122"/>
                <a:cs typeface="Open Sans" pitchFamily="34" charset="-120"/>
              </a:rPr>
              <a:t>Understanding the various types of bias in AI systems is crucial for addressing fairness challenges. The most common types of bias include:</a:t>
            </a:r>
            <a:endParaRPr lang="en-US" sz="1800" dirty="0">
              <a:solidFill>
                <a:schemeClr val="tx1"/>
              </a:solidFill>
              <a:latin typeface="+mj-lt"/>
            </a:endParaRPr>
          </a:p>
        </p:txBody>
      </p:sp>
      <p:grpSp>
        <p:nvGrpSpPr>
          <p:cNvPr id="20" name="Group 19">
            <a:extLst>
              <a:ext uri="{FF2B5EF4-FFF2-40B4-BE49-F238E27FC236}">
                <a16:creationId xmlns:a16="http://schemas.microsoft.com/office/drawing/2014/main" id="{F6743997-F049-8497-5B3F-579012D440AC}"/>
              </a:ext>
            </a:extLst>
          </p:cNvPr>
          <p:cNvGrpSpPr/>
          <p:nvPr/>
        </p:nvGrpSpPr>
        <p:grpSpPr>
          <a:xfrm>
            <a:off x="1325338" y="2432408"/>
            <a:ext cx="9541323" cy="3931322"/>
            <a:chOff x="1317811" y="2605402"/>
            <a:chExt cx="9541323" cy="3708227"/>
          </a:xfrm>
        </p:grpSpPr>
        <p:grpSp>
          <p:nvGrpSpPr>
            <p:cNvPr id="16" name="Group 15">
              <a:extLst>
                <a:ext uri="{FF2B5EF4-FFF2-40B4-BE49-F238E27FC236}">
                  <a16:creationId xmlns:a16="http://schemas.microsoft.com/office/drawing/2014/main" id="{58644A5F-CAA2-FC6F-BFC5-2FF898455F08}"/>
                </a:ext>
              </a:extLst>
            </p:cNvPr>
            <p:cNvGrpSpPr/>
            <p:nvPr/>
          </p:nvGrpSpPr>
          <p:grpSpPr>
            <a:xfrm>
              <a:off x="1317812" y="2605402"/>
              <a:ext cx="4606559" cy="1774161"/>
              <a:chOff x="212231" y="2188127"/>
              <a:chExt cx="5676281" cy="2227296"/>
            </a:xfrm>
          </p:grpSpPr>
          <p:sp>
            <p:nvSpPr>
              <p:cNvPr id="4" name="Shape 2">
                <a:extLst>
                  <a:ext uri="{FF2B5EF4-FFF2-40B4-BE49-F238E27FC236}">
                    <a16:creationId xmlns:a16="http://schemas.microsoft.com/office/drawing/2014/main" id="{6EFDE8B4-17B4-4645-9823-9D08EA4DA44B}"/>
                  </a:ext>
                </a:extLst>
              </p:cNvPr>
              <p:cNvSpPr/>
              <p:nvPr/>
            </p:nvSpPr>
            <p:spPr>
              <a:xfrm>
                <a:off x="212231" y="2188127"/>
                <a:ext cx="5676281" cy="2227296"/>
              </a:xfrm>
              <a:prstGeom prst="roundRect">
                <a:avLst>
                  <a:gd name="adj" fmla="val 3433"/>
                </a:avLst>
              </a:prstGeom>
              <a:solidFill>
                <a:srgbClr val="FFD8CC"/>
              </a:solidFill>
              <a:ln w="7620">
                <a:solidFill>
                  <a:srgbClr val="E5BEB2"/>
                </a:solidFill>
                <a:prstDash val="solid"/>
              </a:ln>
            </p:spPr>
            <p:txBody>
              <a:bodyPr/>
              <a:lstStyle/>
              <a:p>
                <a:endParaRPr lang="en-IN"/>
              </a:p>
            </p:txBody>
          </p:sp>
          <p:sp>
            <p:nvSpPr>
              <p:cNvPr id="5" name="Text 3">
                <a:extLst>
                  <a:ext uri="{FF2B5EF4-FFF2-40B4-BE49-F238E27FC236}">
                    <a16:creationId xmlns:a16="http://schemas.microsoft.com/office/drawing/2014/main" id="{D580B363-F36B-16F7-F82E-FC306BC618BA}"/>
                  </a:ext>
                </a:extLst>
              </p:cNvPr>
              <p:cNvSpPr/>
              <p:nvPr/>
            </p:nvSpPr>
            <p:spPr>
              <a:xfrm>
                <a:off x="431900" y="2371426"/>
                <a:ext cx="2409202" cy="284377"/>
              </a:xfrm>
              <a:prstGeom prst="rect">
                <a:avLst/>
              </a:prstGeom>
              <a:noFill/>
              <a:ln/>
            </p:spPr>
            <p:txBody>
              <a:bodyPr wrap="none" lIns="0" tIns="0" rIns="0" bIns="0" rtlCol="0" anchor="t"/>
              <a:lstStyle/>
              <a:p>
                <a:pPr marL="0" indent="0">
                  <a:lnSpc>
                    <a:spcPts val="2600"/>
                  </a:lnSpc>
                  <a:buNone/>
                </a:pPr>
                <a:r>
                  <a:rPr lang="en-US" sz="1400" b="1" dirty="0">
                    <a:solidFill>
                      <a:schemeClr val="tx1"/>
                    </a:solidFill>
                    <a:latin typeface="+mj-lt"/>
                    <a:ea typeface="Merriweather Bold" pitchFamily="34" charset="-122"/>
                    <a:cs typeface="Merriweather Bold" pitchFamily="34" charset="-120"/>
                  </a:rPr>
                  <a:t>Historical Bias</a:t>
                </a:r>
                <a:endParaRPr lang="en-US" sz="1400" dirty="0">
                  <a:solidFill>
                    <a:schemeClr val="tx1"/>
                  </a:solidFill>
                  <a:latin typeface="+mj-lt"/>
                </a:endParaRPr>
              </a:p>
            </p:txBody>
          </p:sp>
          <p:sp>
            <p:nvSpPr>
              <p:cNvPr id="6" name="Text 4">
                <a:extLst>
                  <a:ext uri="{FF2B5EF4-FFF2-40B4-BE49-F238E27FC236}">
                    <a16:creationId xmlns:a16="http://schemas.microsoft.com/office/drawing/2014/main" id="{980AA33D-48B5-8B8C-CADD-107938DBC3EE}"/>
                  </a:ext>
                </a:extLst>
              </p:cNvPr>
              <p:cNvSpPr/>
              <p:nvPr/>
            </p:nvSpPr>
            <p:spPr>
              <a:xfrm>
                <a:off x="431901" y="2851999"/>
                <a:ext cx="5214135" cy="1456628"/>
              </a:xfrm>
              <a:prstGeom prst="rect">
                <a:avLst/>
              </a:prstGeom>
              <a:noFill/>
              <a:ln/>
            </p:spPr>
            <p:txBody>
              <a:bodyPr wrap="square" lIns="0" tIns="0" rIns="0" bIns="0" rtlCol="0" anchor="t"/>
              <a:lstStyle/>
              <a:p>
                <a:pPr marL="0" indent="0">
                  <a:lnSpc>
                    <a:spcPts val="2650"/>
                  </a:lnSpc>
                  <a:buNone/>
                </a:pPr>
                <a:r>
                  <a:rPr lang="en-US" sz="1400" dirty="0">
                    <a:solidFill>
                      <a:schemeClr val="tx1"/>
                    </a:solidFill>
                    <a:latin typeface="+mj-lt"/>
                    <a:ea typeface="Open Sans" pitchFamily="34" charset="-122"/>
                    <a:cs typeface="Open Sans" pitchFamily="34" charset="-120"/>
                  </a:rPr>
                  <a:t>This refers to historical inequities or prejudices reflected in the data used to train AI models. </a:t>
                </a:r>
                <a:endParaRPr lang="en-US" sz="1400" dirty="0">
                  <a:solidFill>
                    <a:schemeClr val="tx1"/>
                  </a:solidFill>
                  <a:latin typeface="+mj-lt"/>
                </a:endParaRPr>
              </a:p>
            </p:txBody>
          </p:sp>
        </p:grpSp>
        <p:grpSp>
          <p:nvGrpSpPr>
            <p:cNvPr id="18" name="Group 17">
              <a:extLst>
                <a:ext uri="{FF2B5EF4-FFF2-40B4-BE49-F238E27FC236}">
                  <a16:creationId xmlns:a16="http://schemas.microsoft.com/office/drawing/2014/main" id="{6147F167-33D3-8EFC-0C32-A8582AD27628}"/>
                </a:ext>
              </a:extLst>
            </p:cNvPr>
            <p:cNvGrpSpPr/>
            <p:nvPr/>
          </p:nvGrpSpPr>
          <p:grpSpPr>
            <a:xfrm>
              <a:off x="6252575" y="2605402"/>
              <a:ext cx="4606559" cy="1774162"/>
              <a:chOff x="6216716" y="2188127"/>
              <a:chExt cx="5455331" cy="2227296"/>
            </a:xfrm>
          </p:grpSpPr>
          <p:sp>
            <p:nvSpPr>
              <p:cNvPr id="7" name="Shape 5">
                <a:extLst>
                  <a:ext uri="{FF2B5EF4-FFF2-40B4-BE49-F238E27FC236}">
                    <a16:creationId xmlns:a16="http://schemas.microsoft.com/office/drawing/2014/main" id="{E444F037-CC2D-FE7B-1DDF-8F8BA1450345}"/>
                  </a:ext>
                </a:extLst>
              </p:cNvPr>
              <p:cNvSpPr/>
              <p:nvPr/>
            </p:nvSpPr>
            <p:spPr>
              <a:xfrm>
                <a:off x="6216716" y="2188127"/>
                <a:ext cx="5455331" cy="2227296"/>
              </a:xfrm>
              <a:prstGeom prst="roundRect">
                <a:avLst>
                  <a:gd name="adj" fmla="val 3433"/>
                </a:avLst>
              </a:prstGeom>
              <a:solidFill>
                <a:srgbClr val="FFD8CC"/>
              </a:solidFill>
              <a:ln w="7620">
                <a:solidFill>
                  <a:srgbClr val="E5BEB2"/>
                </a:solidFill>
                <a:prstDash val="solid"/>
              </a:ln>
            </p:spPr>
            <p:txBody>
              <a:bodyPr/>
              <a:lstStyle/>
              <a:p>
                <a:endParaRPr lang="en-IN"/>
              </a:p>
            </p:txBody>
          </p:sp>
          <p:sp>
            <p:nvSpPr>
              <p:cNvPr id="8" name="Text 6">
                <a:extLst>
                  <a:ext uri="{FF2B5EF4-FFF2-40B4-BE49-F238E27FC236}">
                    <a16:creationId xmlns:a16="http://schemas.microsoft.com/office/drawing/2014/main" id="{C0AFF65F-F104-EB21-B2E8-0DDAD4CA49A1}"/>
                  </a:ext>
                </a:extLst>
              </p:cNvPr>
              <p:cNvSpPr/>
              <p:nvPr/>
            </p:nvSpPr>
            <p:spPr>
              <a:xfrm>
                <a:off x="6403869" y="2356885"/>
                <a:ext cx="2409202" cy="284377"/>
              </a:xfrm>
              <a:prstGeom prst="rect">
                <a:avLst/>
              </a:prstGeom>
              <a:noFill/>
              <a:ln/>
            </p:spPr>
            <p:txBody>
              <a:bodyPr wrap="none" lIns="0" tIns="0" rIns="0" bIns="0" rtlCol="0" anchor="t"/>
              <a:lstStyle/>
              <a:p>
                <a:pPr marL="0" indent="0">
                  <a:lnSpc>
                    <a:spcPts val="2600"/>
                  </a:lnSpc>
                  <a:buNone/>
                </a:pPr>
                <a:r>
                  <a:rPr lang="en-US" sz="1400" b="1" dirty="0">
                    <a:solidFill>
                      <a:schemeClr val="tx1"/>
                    </a:solidFill>
                    <a:latin typeface="+mj-lt"/>
                    <a:ea typeface="Merriweather Bold" pitchFamily="34" charset="-122"/>
                    <a:cs typeface="Merriweather Bold" pitchFamily="34" charset="-120"/>
                  </a:rPr>
                  <a:t>Selection Bias</a:t>
                </a:r>
                <a:endParaRPr lang="en-US" sz="1400" dirty="0">
                  <a:solidFill>
                    <a:schemeClr val="tx1"/>
                  </a:solidFill>
                  <a:latin typeface="+mj-lt"/>
                </a:endParaRPr>
              </a:p>
            </p:txBody>
          </p:sp>
          <p:sp>
            <p:nvSpPr>
              <p:cNvPr id="9" name="Text 7">
                <a:extLst>
                  <a:ext uri="{FF2B5EF4-FFF2-40B4-BE49-F238E27FC236}">
                    <a16:creationId xmlns:a16="http://schemas.microsoft.com/office/drawing/2014/main" id="{BE66F8CD-9BDB-B56D-F785-9015C6EC1637}"/>
                  </a:ext>
                </a:extLst>
              </p:cNvPr>
              <p:cNvSpPr/>
              <p:nvPr/>
            </p:nvSpPr>
            <p:spPr>
              <a:xfrm>
                <a:off x="6455565" y="2817282"/>
                <a:ext cx="4986596" cy="1165302"/>
              </a:xfrm>
              <a:prstGeom prst="rect">
                <a:avLst/>
              </a:prstGeom>
              <a:noFill/>
              <a:ln/>
            </p:spPr>
            <p:txBody>
              <a:bodyPr wrap="square" lIns="0" tIns="0" rIns="0" bIns="0" rtlCol="0" anchor="t"/>
              <a:lstStyle/>
              <a:p>
                <a:pPr marL="0" indent="0">
                  <a:lnSpc>
                    <a:spcPts val="2650"/>
                  </a:lnSpc>
                  <a:buNone/>
                </a:pPr>
                <a:r>
                  <a:rPr lang="en-US" sz="1400" dirty="0">
                    <a:solidFill>
                      <a:schemeClr val="tx1"/>
                    </a:solidFill>
                    <a:latin typeface="+mj-lt"/>
                    <a:ea typeface="Open Sans" pitchFamily="34" charset="-122"/>
                    <a:cs typeface="Open Sans" pitchFamily="34" charset="-120"/>
                  </a:rPr>
                  <a:t>This type of bias arises when the training data does not represent the broader population. </a:t>
                </a:r>
                <a:endParaRPr lang="en-US" sz="1400" dirty="0">
                  <a:solidFill>
                    <a:schemeClr val="tx1"/>
                  </a:solidFill>
                  <a:latin typeface="+mj-lt"/>
                </a:endParaRPr>
              </a:p>
            </p:txBody>
          </p:sp>
        </p:grpSp>
        <p:grpSp>
          <p:nvGrpSpPr>
            <p:cNvPr id="17" name="Group 16">
              <a:extLst>
                <a:ext uri="{FF2B5EF4-FFF2-40B4-BE49-F238E27FC236}">
                  <a16:creationId xmlns:a16="http://schemas.microsoft.com/office/drawing/2014/main" id="{542CE295-7888-29C0-58AC-2FD37D7FECCD}"/>
                </a:ext>
              </a:extLst>
            </p:cNvPr>
            <p:cNvGrpSpPr/>
            <p:nvPr/>
          </p:nvGrpSpPr>
          <p:grpSpPr>
            <a:xfrm>
              <a:off x="1317811" y="4539468"/>
              <a:ext cx="4610375" cy="1774161"/>
              <a:chOff x="212230" y="4575327"/>
              <a:chExt cx="5680098" cy="1935970"/>
            </a:xfrm>
          </p:grpSpPr>
          <p:sp>
            <p:nvSpPr>
              <p:cNvPr id="10" name="Shape 8">
                <a:extLst>
                  <a:ext uri="{FF2B5EF4-FFF2-40B4-BE49-F238E27FC236}">
                    <a16:creationId xmlns:a16="http://schemas.microsoft.com/office/drawing/2014/main" id="{373DE390-C47D-FFD8-088D-2422DE3D5C26}"/>
                  </a:ext>
                </a:extLst>
              </p:cNvPr>
              <p:cNvSpPr/>
              <p:nvPr/>
            </p:nvSpPr>
            <p:spPr>
              <a:xfrm>
                <a:off x="212230" y="4575327"/>
                <a:ext cx="5676281" cy="1935970"/>
              </a:xfrm>
              <a:prstGeom prst="roundRect">
                <a:avLst>
                  <a:gd name="adj" fmla="val 3950"/>
                </a:avLst>
              </a:prstGeom>
              <a:solidFill>
                <a:srgbClr val="FFD8CC"/>
              </a:solidFill>
              <a:ln w="7620">
                <a:solidFill>
                  <a:srgbClr val="E5BEB2"/>
                </a:solidFill>
                <a:prstDash val="solid"/>
              </a:ln>
            </p:spPr>
            <p:txBody>
              <a:bodyPr/>
              <a:lstStyle/>
              <a:p>
                <a:endParaRPr lang="en-IN"/>
              </a:p>
            </p:txBody>
          </p:sp>
          <p:sp>
            <p:nvSpPr>
              <p:cNvPr id="11" name="Text 9">
                <a:extLst>
                  <a:ext uri="{FF2B5EF4-FFF2-40B4-BE49-F238E27FC236}">
                    <a16:creationId xmlns:a16="http://schemas.microsoft.com/office/drawing/2014/main" id="{E2BF9DE9-D7A0-9B67-463E-3153AB99DFE5}"/>
                  </a:ext>
                </a:extLst>
              </p:cNvPr>
              <p:cNvSpPr/>
              <p:nvPr/>
            </p:nvSpPr>
            <p:spPr>
              <a:xfrm>
                <a:off x="431900" y="4696314"/>
                <a:ext cx="2409202" cy="284377"/>
              </a:xfrm>
              <a:prstGeom prst="rect">
                <a:avLst/>
              </a:prstGeom>
              <a:noFill/>
              <a:ln/>
            </p:spPr>
            <p:txBody>
              <a:bodyPr wrap="none" lIns="0" tIns="0" rIns="0" bIns="0" rtlCol="0" anchor="t"/>
              <a:lstStyle/>
              <a:p>
                <a:pPr marL="0" indent="0">
                  <a:lnSpc>
                    <a:spcPts val="2600"/>
                  </a:lnSpc>
                  <a:buNone/>
                </a:pPr>
                <a:r>
                  <a:rPr lang="en-US" sz="1400" b="1" dirty="0">
                    <a:solidFill>
                      <a:schemeClr val="tx1"/>
                    </a:solidFill>
                    <a:latin typeface="+mj-lt"/>
                    <a:ea typeface="Merriweather Bold" pitchFamily="34" charset="-122"/>
                    <a:cs typeface="Merriweather Bold" pitchFamily="34" charset="-120"/>
                  </a:rPr>
                  <a:t>Measurement Bias</a:t>
                </a:r>
                <a:endParaRPr lang="en-US" sz="1400" dirty="0">
                  <a:solidFill>
                    <a:schemeClr val="tx1"/>
                  </a:solidFill>
                  <a:latin typeface="+mj-lt"/>
                </a:endParaRPr>
              </a:p>
            </p:txBody>
          </p:sp>
          <p:sp>
            <p:nvSpPr>
              <p:cNvPr id="12" name="Text 10">
                <a:extLst>
                  <a:ext uri="{FF2B5EF4-FFF2-40B4-BE49-F238E27FC236}">
                    <a16:creationId xmlns:a16="http://schemas.microsoft.com/office/drawing/2014/main" id="{F3DB8453-BC07-AE9D-D711-CBB7C0FDB0B1}"/>
                  </a:ext>
                </a:extLst>
              </p:cNvPr>
              <p:cNvSpPr/>
              <p:nvPr/>
            </p:nvSpPr>
            <p:spPr>
              <a:xfrm>
                <a:off x="415640" y="5060244"/>
                <a:ext cx="5476688" cy="1165302"/>
              </a:xfrm>
              <a:prstGeom prst="rect">
                <a:avLst/>
              </a:prstGeom>
              <a:noFill/>
              <a:ln/>
            </p:spPr>
            <p:txBody>
              <a:bodyPr wrap="square" lIns="0" tIns="0" rIns="0" bIns="0" rtlCol="0" anchor="t"/>
              <a:lstStyle/>
              <a:p>
                <a:pPr marL="0" indent="0">
                  <a:lnSpc>
                    <a:spcPts val="2650"/>
                  </a:lnSpc>
                  <a:buNone/>
                </a:pPr>
                <a:r>
                  <a:rPr lang="en-US" sz="1400" dirty="0">
                    <a:solidFill>
                      <a:schemeClr val="tx1"/>
                    </a:solidFill>
                    <a:latin typeface="+mj-lt"/>
                    <a:ea typeface="Open Sans" pitchFamily="34" charset="-122"/>
                    <a:cs typeface="Open Sans" pitchFamily="34" charset="-120"/>
                  </a:rPr>
                  <a:t>The way data or measurements are labeled can introduce bias, distorting the model's output. </a:t>
                </a:r>
                <a:endParaRPr lang="en-US" sz="1400" dirty="0">
                  <a:solidFill>
                    <a:schemeClr val="tx1"/>
                  </a:solidFill>
                  <a:latin typeface="+mj-lt"/>
                </a:endParaRPr>
              </a:p>
            </p:txBody>
          </p:sp>
        </p:grpSp>
        <p:grpSp>
          <p:nvGrpSpPr>
            <p:cNvPr id="19" name="Group 18">
              <a:extLst>
                <a:ext uri="{FF2B5EF4-FFF2-40B4-BE49-F238E27FC236}">
                  <a16:creationId xmlns:a16="http://schemas.microsoft.com/office/drawing/2014/main" id="{27B3673C-7BCC-D95F-3111-FC738A7F7AFD}"/>
                </a:ext>
              </a:extLst>
            </p:cNvPr>
            <p:cNvGrpSpPr/>
            <p:nvPr/>
          </p:nvGrpSpPr>
          <p:grpSpPr>
            <a:xfrm>
              <a:off x="6252576" y="4539467"/>
              <a:ext cx="4606558" cy="1774161"/>
              <a:chOff x="6216717" y="4575326"/>
              <a:chExt cx="5471286" cy="1935970"/>
            </a:xfrm>
          </p:grpSpPr>
          <p:sp>
            <p:nvSpPr>
              <p:cNvPr id="13" name="Shape 11">
                <a:extLst>
                  <a:ext uri="{FF2B5EF4-FFF2-40B4-BE49-F238E27FC236}">
                    <a16:creationId xmlns:a16="http://schemas.microsoft.com/office/drawing/2014/main" id="{BF71E3A0-95A7-6077-9C5B-513CE49B28C4}"/>
                  </a:ext>
                </a:extLst>
              </p:cNvPr>
              <p:cNvSpPr/>
              <p:nvPr/>
            </p:nvSpPr>
            <p:spPr>
              <a:xfrm>
                <a:off x="6216717" y="4575326"/>
                <a:ext cx="5471286" cy="1935970"/>
              </a:xfrm>
              <a:prstGeom prst="roundRect">
                <a:avLst>
                  <a:gd name="adj" fmla="val 3950"/>
                </a:avLst>
              </a:prstGeom>
              <a:solidFill>
                <a:srgbClr val="FFD8CC"/>
              </a:solidFill>
              <a:ln w="7620">
                <a:solidFill>
                  <a:srgbClr val="E5BEB2"/>
                </a:solidFill>
                <a:prstDash val="solid"/>
              </a:ln>
            </p:spPr>
            <p:txBody>
              <a:bodyPr/>
              <a:lstStyle/>
              <a:p>
                <a:endParaRPr lang="en-IN"/>
              </a:p>
            </p:txBody>
          </p:sp>
          <p:sp>
            <p:nvSpPr>
              <p:cNvPr id="14" name="Text 12">
                <a:extLst>
                  <a:ext uri="{FF2B5EF4-FFF2-40B4-BE49-F238E27FC236}">
                    <a16:creationId xmlns:a16="http://schemas.microsoft.com/office/drawing/2014/main" id="{CA23BBBB-E650-0ED6-3704-D0AFFA61B55C}"/>
                  </a:ext>
                </a:extLst>
              </p:cNvPr>
              <p:cNvSpPr/>
              <p:nvPr/>
            </p:nvSpPr>
            <p:spPr>
              <a:xfrm>
                <a:off x="6455564" y="4680982"/>
                <a:ext cx="2409202" cy="284377"/>
              </a:xfrm>
              <a:prstGeom prst="rect">
                <a:avLst/>
              </a:prstGeom>
              <a:noFill/>
              <a:ln/>
            </p:spPr>
            <p:txBody>
              <a:bodyPr wrap="none" lIns="0" tIns="0" rIns="0" bIns="0" rtlCol="0" anchor="t"/>
              <a:lstStyle/>
              <a:p>
                <a:pPr marL="0" indent="0">
                  <a:lnSpc>
                    <a:spcPts val="2600"/>
                  </a:lnSpc>
                  <a:buNone/>
                </a:pPr>
                <a:r>
                  <a:rPr lang="en-US" sz="1400" b="1" dirty="0">
                    <a:solidFill>
                      <a:schemeClr val="tx1"/>
                    </a:solidFill>
                    <a:latin typeface="+mj-lt"/>
                    <a:ea typeface="Merriweather Bold" pitchFamily="34" charset="-122"/>
                    <a:cs typeface="Merriweather Bold" pitchFamily="34" charset="-120"/>
                  </a:rPr>
                  <a:t>Aggregation Bias</a:t>
                </a:r>
                <a:endParaRPr lang="en-US" sz="1400" dirty="0">
                  <a:solidFill>
                    <a:schemeClr val="tx1"/>
                  </a:solidFill>
                  <a:latin typeface="+mj-lt"/>
                </a:endParaRPr>
              </a:p>
            </p:txBody>
          </p:sp>
          <p:sp>
            <p:nvSpPr>
              <p:cNvPr id="15" name="Text 13">
                <a:extLst>
                  <a:ext uri="{FF2B5EF4-FFF2-40B4-BE49-F238E27FC236}">
                    <a16:creationId xmlns:a16="http://schemas.microsoft.com/office/drawing/2014/main" id="{4B4C71E4-FF5E-9EF0-5D00-CEAC3EAB3509}"/>
                  </a:ext>
                </a:extLst>
              </p:cNvPr>
              <p:cNvSpPr/>
              <p:nvPr/>
            </p:nvSpPr>
            <p:spPr>
              <a:xfrm>
                <a:off x="6455564" y="5050533"/>
                <a:ext cx="5139406" cy="1165302"/>
              </a:xfrm>
              <a:prstGeom prst="rect">
                <a:avLst/>
              </a:prstGeom>
              <a:noFill/>
              <a:ln/>
            </p:spPr>
            <p:txBody>
              <a:bodyPr wrap="square" lIns="0" tIns="0" rIns="0" bIns="0" rtlCol="0" anchor="t"/>
              <a:lstStyle/>
              <a:p>
                <a:pPr marL="0" indent="0">
                  <a:lnSpc>
                    <a:spcPts val="2650"/>
                  </a:lnSpc>
                  <a:buNone/>
                </a:pPr>
                <a:r>
                  <a:rPr lang="en-US" sz="1400" dirty="0">
                    <a:solidFill>
                      <a:schemeClr val="tx1"/>
                    </a:solidFill>
                    <a:latin typeface="+mj-lt"/>
                    <a:ea typeface="Open Sans" pitchFamily="34" charset="-122"/>
                    <a:cs typeface="Open Sans" pitchFamily="34" charset="-120"/>
                  </a:rPr>
                  <a:t>This bias occurs when AI models fail to consider differences in subgroups of data and treat them as homogeneous, leading to models that work well for one subgroup but poorly for another.</a:t>
                </a:r>
                <a:endParaRPr lang="en-US" sz="1400" dirty="0">
                  <a:solidFill>
                    <a:schemeClr val="tx1"/>
                  </a:solidFill>
                  <a:latin typeface="+mj-lt"/>
                </a:endParaRPr>
              </a:p>
            </p:txBody>
          </p:sp>
        </p:grpSp>
      </p:grpSp>
    </p:spTree>
    <p:extLst>
      <p:ext uri="{BB962C8B-B14F-4D97-AF65-F5344CB8AC3E}">
        <p14:creationId xmlns:p14="http://schemas.microsoft.com/office/powerpoint/2010/main" val="1443882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7B1A4C-CEBB-9F6E-60E8-63AF01AAC0D8}"/>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Bias Mitigation in AI</a:t>
            </a:r>
          </a:p>
        </p:txBody>
      </p:sp>
      <p:sp>
        <p:nvSpPr>
          <p:cNvPr id="3" name="Text 1">
            <a:extLst>
              <a:ext uri="{FF2B5EF4-FFF2-40B4-BE49-F238E27FC236}">
                <a16:creationId xmlns:a16="http://schemas.microsoft.com/office/drawing/2014/main" id="{92DD1B30-B795-B951-7669-E8AF63D3C795}"/>
              </a:ext>
            </a:extLst>
          </p:cNvPr>
          <p:cNvSpPr/>
          <p:nvPr/>
        </p:nvSpPr>
        <p:spPr>
          <a:xfrm>
            <a:off x="304800" y="1461165"/>
            <a:ext cx="11285503" cy="719138"/>
          </a:xfrm>
          <a:prstGeom prst="rect">
            <a:avLst/>
          </a:prstGeom>
          <a:noFill/>
          <a:ln/>
        </p:spPr>
        <p:txBody>
          <a:bodyPr wrap="square" lIns="0" tIns="0" rIns="0" bIns="0" rtlCol="0" anchor="t"/>
          <a:lstStyle/>
          <a:p>
            <a:pPr marL="0" indent="0">
              <a:lnSpc>
                <a:spcPts val="2800"/>
              </a:lnSpc>
              <a:buNone/>
            </a:pPr>
            <a:r>
              <a:rPr lang="en-US" sz="1600" dirty="0">
                <a:solidFill>
                  <a:schemeClr val="tx1"/>
                </a:solidFill>
                <a:latin typeface="+mj-lt"/>
                <a:ea typeface="Open Sans" pitchFamily="34" charset="-122"/>
                <a:cs typeface="Open Sans" pitchFamily="34" charset="-120"/>
              </a:rPr>
              <a:t>Developing fair AI systems requires a proactive approach at all stages of the AI lifecycle, from data collection to model training and deployment. Strategies for mitigating bias and promoting fair practices include:</a:t>
            </a:r>
            <a:endParaRPr lang="en-US" sz="1600" dirty="0">
              <a:solidFill>
                <a:schemeClr val="tx1"/>
              </a:solidFill>
              <a:latin typeface="+mj-lt"/>
            </a:endParaRPr>
          </a:p>
        </p:txBody>
      </p:sp>
      <p:graphicFrame>
        <p:nvGraphicFramePr>
          <p:cNvPr id="22" name="Diagram 21">
            <a:extLst>
              <a:ext uri="{FF2B5EF4-FFF2-40B4-BE49-F238E27FC236}">
                <a16:creationId xmlns:a16="http://schemas.microsoft.com/office/drawing/2014/main" id="{959C33FE-354B-75AA-AE5B-F2D7941B683F}"/>
              </a:ext>
            </a:extLst>
          </p:cNvPr>
          <p:cNvGraphicFramePr/>
          <p:nvPr>
            <p:extLst>
              <p:ext uri="{D42A27DB-BD31-4B8C-83A1-F6EECF244321}">
                <p14:modId xmlns:p14="http://schemas.microsoft.com/office/powerpoint/2010/main" val="3719577813"/>
              </p:ext>
            </p:extLst>
          </p:nvPr>
        </p:nvGraphicFramePr>
        <p:xfrm>
          <a:off x="2761441" y="2791528"/>
          <a:ext cx="6997700" cy="3104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8804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4">
            <a:extLst>
              <a:ext uri="{FF2B5EF4-FFF2-40B4-BE49-F238E27FC236}">
                <a16:creationId xmlns:a16="http://schemas.microsoft.com/office/drawing/2014/main" id="{C7883F48-FD7F-002C-353D-DCF8340862EF}"/>
              </a:ext>
            </a:extLst>
          </p:cNvPr>
          <p:cNvSpPr/>
          <p:nvPr/>
        </p:nvSpPr>
        <p:spPr>
          <a:xfrm>
            <a:off x="2198037" y="2782986"/>
            <a:ext cx="1918490" cy="297418"/>
          </a:xfrm>
          <a:prstGeom prst="rect">
            <a:avLst/>
          </a:prstGeom>
          <a:noFill/>
          <a:ln/>
        </p:spPr>
        <p:txBody>
          <a:bodyPr wrap="none" lIns="0" tIns="0" rIns="0" bIns="0" rtlCol="0" anchor="t"/>
          <a:lstStyle/>
          <a:p>
            <a:pPr marL="0" indent="0">
              <a:lnSpc>
                <a:spcPts val="2150"/>
              </a:lnSpc>
              <a:buNone/>
            </a:pPr>
            <a:r>
              <a:rPr lang="en-US" sz="1600" b="1" dirty="0">
                <a:solidFill>
                  <a:schemeClr val="tx1"/>
                </a:solidFill>
                <a:latin typeface="Arial" panose="020B0604020202020204" pitchFamily="34" charset="0"/>
                <a:ea typeface="Open Sans" pitchFamily="34" charset="-122"/>
                <a:cs typeface="Arial" panose="020B0604020202020204" pitchFamily="34" charset="0"/>
              </a:rPr>
              <a:t>Metric</a:t>
            </a:r>
            <a:endParaRPr lang="en-US" sz="1600" b="1" dirty="0">
              <a:solidFill>
                <a:schemeClr val="tx1"/>
              </a:solidFill>
              <a:latin typeface="Arial" panose="020B0604020202020204" pitchFamily="34" charset="0"/>
              <a:cs typeface="Arial" panose="020B0604020202020204" pitchFamily="34" charset="0"/>
            </a:endParaRPr>
          </a:p>
        </p:txBody>
      </p:sp>
      <p:sp>
        <p:nvSpPr>
          <p:cNvPr id="22" name="Text 5">
            <a:extLst>
              <a:ext uri="{FF2B5EF4-FFF2-40B4-BE49-F238E27FC236}">
                <a16:creationId xmlns:a16="http://schemas.microsoft.com/office/drawing/2014/main" id="{61156686-0434-386B-ED59-0ABD5869E34E}"/>
              </a:ext>
            </a:extLst>
          </p:cNvPr>
          <p:cNvSpPr/>
          <p:nvPr/>
        </p:nvSpPr>
        <p:spPr>
          <a:xfrm>
            <a:off x="4443449" y="2756293"/>
            <a:ext cx="4463878" cy="297418"/>
          </a:xfrm>
          <a:prstGeom prst="rect">
            <a:avLst/>
          </a:prstGeom>
          <a:noFill/>
          <a:ln/>
        </p:spPr>
        <p:txBody>
          <a:bodyPr wrap="none" lIns="0" tIns="0" rIns="0" bIns="0" rtlCol="0" anchor="t"/>
          <a:lstStyle/>
          <a:p>
            <a:pPr marL="0" indent="0">
              <a:lnSpc>
                <a:spcPts val="2150"/>
              </a:lnSpc>
              <a:buNone/>
            </a:pPr>
            <a:r>
              <a:rPr lang="en-US" sz="1600" b="1" dirty="0">
                <a:solidFill>
                  <a:schemeClr val="tx1"/>
                </a:solidFill>
                <a:latin typeface="Arial" panose="020B0604020202020204" pitchFamily="34" charset="0"/>
                <a:ea typeface="Open Sans" pitchFamily="34" charset="-122"/>
                <a:cs typeface="Arial" panose="020B0604020202020204" pitchFamily="34" charset="0"/>
              </a:rPr>
              <a:t>Description</a:t>
            </a:r>
            <a:endParaRPr lang="en-US" sz="1600" b="1" dirty="0">
              <a:solidFill>
                <a:schemeClr val="tx1"/>
              </a:solidFill>
              <a:latin typeface="Arial" panose="020B0604020202020204" pitchFamily="34" charset="0"/>
              <a:cs typeface="Arial" panose="020B0604020202020204" pitchFamily="34" charset="0"/>
            </a:endParaRPr>
          </a:p>
        </p:txBody>
      </p:sp>
      <p:sp>
        <p:nvSpPr>
          <p:cNvPr id="23" name="Shape 6">
            <a:extLst>
              <a:ext uri="{FF2B5EF4-FFF2-40B4-BE49-F238E27FC236}">
                <a16:creationId xmlns:a16="http://schemas.microsoft.com/office/drawing/2014/main" id="{92E02651-2222-749A-C132-88FBFEDFBED6}"/>
              </a:ext>
            </a:extLst>
          </p:cNvPr>
          <p:cNvSpPr/>
          <p:nvPr/>
        </p:nvSpPr>
        <p:spPr>
          <a:xfrm>
            <a:off x="2025991" y="3129125"/>
            <a:ext cx="8420993" cy="834364"/>
          </a:xfrm>
          <a:prstGeom prst="rect">
            <a:avLst/>
          </a:prstGeom>
          <a:solidFill>
            <a:srgbClr val="000000">
              <a:alpha val="4000"/>
            </a:srgbClr>
          </a:solidFill>
          <a:ln/>
        </p:spPr>
        <p:txBody>
          <a:bodyPr/>
          <a:lstStyle/>
          <a:p>
            <a:endParaRPr lang="en-IN"/>
          </a:p>
        </p:txBody>
      </p:sp>
      <p:sp>
        <p:nvSpPr>
          <p:cNvPr id="24" name="Text 7">
            <a:extLst>
              <a:ext uri="{FF2B5EF4-FFF2-40B4-BE49-F238E27FC236}">
                <a16:creationId xmlns:a16="http://schemas.microsoft.com/office/drawing/2014/main" id="{06C1EB8E-AEE9-39A9-0C28-A4F085333FC9}"/>
              </a:ext>
            </a:extLst>
          </p:cNvPr>
          <p:cNvSpPr/>
          <p:nvPr/>
        </p:nvSpPr>
        <p:spPr>
          <a:xfrm>
            <a:off x="2198037" y="3382399"/>
            <a:ext cx="1918490" cy="297418"/>
          </a:xfrm>
          <a:prstGeom prst="rect">
            <a:avLst/>
          </a:prstGeom>
          <a:noFill/>
          <a:ln/>
        </p:spPr>
        <p:txBody>
          <a:bodyPr wrap="none" lIns="0" tIns="0" rIns="0" bIns="0" rtlCol="0" anchor="t"/>
          <a:lstStyle/>
          <a:p>
            <a:pPr marL="0" indent="0">
              <a:lnSpc>
                <a:spcPts val="2150"/>
              </a:lnSpc>
              <a:buNone/>
            </a:pPr>
            <a:r>
              <a:rPr lang="en-US" sz="1600" dirty="0">
                <a:solidFill>
                  <a:schemeClr val="tx1"/>
                </a:solidFill>
                <a:latin typeface="Arial" panose="020B0604020202020204" pitchFamily="34" charset="0"/>
                <a:ea typeface="Open Sans" pitchFamily="34" charset="-122"/>
                <a:cs typeface="Arial" panose="020B0604020202020204" pitchFamily="34" charset="0"/>
              </a:rPr>
              <a:t>Demographic Parity</a:t>
            </a:r>
            <a:endParaRPr lang="en-US" sz="1600" dirty="0">
              <a:solidFill>
                <a:schemeClr val="tx1"/>
              </a:solidFill>
              <a:latin typeface="Arial" panose="020B0604020202020204" pitchFamily="34" charset="0"/>
              <a:cs typeface="Arial" panose="020B0604020202020204" pitchFamily="34" charset="0"/>
            </a:endParaRPr>
          </a:p>
        </p:txBody>
      </p:sp>
      <p:sp>
        <p:nvSpPr>
          <p:cNvPr id="25" name="Text 8">
            <a:extLst>
              <a:ext uri="{FF2B5EF4-FFF2-40B4-BE49-F238E27FC236}">
                <a16:creationId xmlns:a16="http://schemas.microsoft.com/office/drawing/2014/main" id="{CD08F212-3E0C-48E4-4102-8C650C2519B8}"/>
              </a:ext>
            </a:extLst>
          </p:cNvPr>
          <p:cNvSpPr/>
          <p:nvPr/>
        </p:nvSpPr>
        <p:spPr>
          <a:xfrm>
            <a:off x="4443448" y="3227426"/>
            <a:ext cx="6003535" cy="594835"/>
          </a:xfrm>
          <a:prstGeom prst="rect">
            <a:avLst/>
          </a:prstGeom>
          <a:noFill/>
          <a:ln/>
        </p:spPr>
        <p:txBody>
          <a:bodyPr wrap="square" lIns="0" tIns="0" rIns="0" bIns="0" rtlCol="0" anchor="t"/>
          <a:lstStyle/>
          <a:p>
            <a:pPr marL="0" indent="0">
              <a:lnSpc>
                <a:spcPts val="2150"/>
              </a:lnSpc>
              <a:buNone/>
            </a:pPr>
            <a:r>
              <a:rPr lang="en-US" sz="1600" dirty="0">
                <a:solidFill>
                  <a:schemeClr val="tx1"/>
                </a:solidFill>
                <a:latin typeface="Arial" panose="020B0604020202020204" pitchFamily="34" charset="0"/>
                <a:ea typeface="Open Sans" pitchFamily="34" charset="-122"/>
                <a:cs typeface="Arial" panose="020B0604020202020204" pitchFamily="34" charset="0"/>
              </a:rPr>
              <a:t>Measures whether the AI system's outputs are distributed equally across different demographic groups.</a:t>
            </a:r>
            <a:endParaRPr lang="en-US" sz="1600" dirty="0">
              <a:solidFill>
                <a:schemeClr val="tx1"/>
              </a:solidFill>
              <a:latin typeface="Arial" panose="020B0604020202020204" pitchFamily="34" charset="0"/>
              <a:cs typeface="Arial" panose="020B0604020202020204" pitchFamily="34" charset="0"/>
            </a:endParaRPr>
          </a:p>
        </p:txBody>
      </p:sp>
      <p:sp>
        <p:nvSpPr>
          <p:cNvPr id="26" name="Shape 9">
            <a:extLst>
              <a:ext uri="{FF2B5EF4-FFF2-40B4-BE49-F238E27FC236}">
                <a16:creationId xmlns:a16="http://schemas.microsoft.com/office/drawing/2014/main" id="{545A33F9-BCC2-678F-41E3-BB03C29443F4}"/>
              </a:ext>
            </a:extLst>
          </p:cNvPr>
          <p:cNvSpPr/>
          <p:nvPr/>
        </p:nvSpPr>
        <p:spPr>
          <a:xfrm>
            <a:off x="1992125" y="3850676"/>
            <a:ext cx="7552146" cy="834364"/>
          </a:xfrm>
          <a:prstGeom prst="rect">
            <a:avLst/>
          </a:prstGeom>
          <a:solidFill>
            <a:srgbClr val="FFFFFF">
              <a:alpha val="4000"/>
            </a:srgbClr>
          </a:solidFill>
          <a:ln/>
        </p:spPr>
        <p:txBody>
          <a:bodyPr/>
          <a:lstStyle/>
          <a:p>
            <a:endParaRPr lang="en-IN"/>
          </a:p>
        </p:txBody>
      </p:sp>
      <p:sp>
        <p:nvSpPr>
          <p:cNvPr id="27" name="Text 10">
            <a:extLst>
              <a:ext uri="{FF2B5EF4-FFF2-40B4-BE49-F238E27FC236}">
                <a16:creationId xmlns:a16="http://schemas.microsoft.com/office/drawing/2014/main" id="{4A5CA0D2-6F5C-6819-AEBC-3D6E7AA025D9}"/>
              </a:ext>
            </a:extLst>
          </p:cNvPr>
          <p:cNvSpPr/>
          <p:nvPr/>
        </p:nvSpPr>
        <p:spPr>
          <a:xfrm>
            <a:off x="2198037" y="4183126"/>
            <a:ext cx="1918490" cy="297418"/>
          </a:xfrm>
          <a:prstGeom prst="rect">
            <a:avLst/>
          </a:prstGeom>
          <a:noFill/>
          <a:ln/>
        </p:spPr>
        <p:txBody>
          <a:bodyPr wrap="none" lIns="0" tIns="0" rIns="0" bIns="0" rtlCol="0" anchor="t"/>
          <a:lstStyle/>
          <a:p>
            <a:pPr marL="0" indent="0">
              <a:lnSpc>
                <a:spcPts val="2150"/>
              </a:lnSpc>
              <a:buNone/>
            </a:pPr>
            <a:r>
              <a:rPr lang="en-US" sz="1600" dirty="0">
                <a:solidFill>
                  <a:schemeClr val="tx1"/>
                </a:solidFill>
                <a:latin typeface="Arial" panose="020B0604020202020204" pitchFamily="34" charset="0"/>
                <a:ea typeface="Open Sans" pitchFamily="34" charset="-122"/>
                <a:cs typeface="Arial" panose="020B0604020202020204" pitchFamily="34" charset="0"/>
              </a:rPr>
              <a:t>Equal Opportunity</a:t>
            </a:r>
            <a:endParaRPr lang="en-US" sz="1600" dirty="0">
              <a:solidFill>
                <a:schemeClr val="tx1"/>
              </a:solidFill>
              <a:latin typeface="Arial" panose="020B0604020202020204" pitchFamily="34" charset="0"/>
              <a:cs typeface="Arial" panose="020B0604020202020204" pitchFamily="34" charset="0"/>
            </a:endParaRPr>
          </a:p>
        </p:txBody>
      </p:sp>
      <p:sp>
        <p:nvSpPr>
          <p:cNvPr id="28" name="Text 11">
            <a:extLst>
              <a:ext uri="{FF2B5EF4-FFF2-40B4-BE49-F238E27FC236}">
                <a16:creationId xmlns:a16="http://schemas.microsoft.com/office/drawing/2014/main" id="{8737717A-5838-4B78-8462-E49BB0EE136E}"/>
              </a:ext>
            </a:extLst>
          </p:cNvPr>
          <p:cNvSpPr/>
          <p:nvPr/>
        </p:nvSpPr>
        <p:spPr>
          <a:xfrm>
            <a:off x="4443448" y="3997984"/>
            <a:ext cx="5676615" cy="594835"/>
          </a:xfrm>
          <a:prstGeom prst="rect">
            <a:avLst/>
          </a:prstGeom>
          <a:noFill/>
          <a:ln/>
        </p:spPr>
        <p:txBody>
          <a:bodyPr wrap="square" lIns="0" tIns="0" rIns="0" bIns="0" rtlCol="0" anchor="t"/>
          <a:lstStyle/>
          <a:p>
            <a:pPr marL="0" indent="0">
              <a:lnSpc>
                <a:spcPts val="2150"/>
              </a:lnSpc>
              <a:buNone/>
            </a:pPr>
            <a:r>
              <a:rPr lang="en-US" sz="1600" dirty="0">
                <a:solidFill>
                  <a:schemeClr val="tx1"/>
                </a:solidFill>
                <a:latin typeface="Arial" panose="020B0604020202020204" pitchFamily="34" charset="0"/>
                <a:ea typeface="Open Sans" pitchFamily="34" charset="-122"/>
                <a:cs typeface="Arial" panose="020B0604020202020204" pitchFamily="34" charset="0"/>
              </a:rPr>
              <a:t>Ensures that equally qualified individuals from different groups have an equal chance of achieving a positive outcome.</a:t>
            </a:r>
            <a:endParaRPr lang="en-US" sz="1600" dirty="0">
              <a:solidFill>
                <a:schemeClr val="tx1"/>
              </a:solidFill>
              <a:latin typeface="Arial" panose="020B0604020202020204" pitchFamily="34" charset="0"/>
              <a:cs typeface="Arial" panose="020B0604020202020204" pitchFamily="34" charset="0"/>
            </a:endParaRPr>
          </a:p>
        </p:txBody>
      </p:sp>
      <p:sp>
        <p:nvSpPr>
          <p:cNvPr id="29" name="Shape 12">
            <a:extLst>
              <a:ext uri="{FF2B5EF4-FFF2-40B4-BE49-F238E27FC236}">
                <a16:creationId xmlns:a16="http://schemas.microsoft.com/office/drawing/2014/main" id="{8AC31967-7BF4-7476-96AE-442D9E2ED8C5}"/>
              </a:ext>
            </a:extLst>
          </p:cNvPr>
          <p:cNvSpPr/>
          <p:nvPr/>
        </p:nvSpPr>
        <p:spPr>
          <a:xfrm>
            <a:off x="2025992" y="4673604"/>
            <a:ext cx="8420992" cy="834364"/>
          </a:xfrm>
          <a:prstGeom prst="rect">
            <a:avLst/>
          </a:prstGeom>
          <a:solidFill>
            <a:srgbClr val="000000">
              <a:alpha val="4000"/>
            </a:srgbClr>
          </a:solidFill>
          <a:ln/>
        </p:spPr>
        <p:txBody>
          <a:bodyPr/>
          <a:lstStyle/>
          <a:p>
            <a:endParaRPr lang="en-IN"/>
          </a:p>
        </p:txBody>
      </p:sp>
      <p:sp>
        <p:nvSpPr>
          <p:cNvPr id="30" name="Text 13">
            <a:extLst>
              <a:ext uri="{FF2B5EF4-FFF2-40B4-BE49-F238E27FC236}">
                <a16:creationId xmlns:a16="http://schemas.microsoft.com/office/drawing/2014/main" id="{0DB9F82F-908D-E22D-451E-DFCE41A98231}"/>
              </a:ext>
            </a:extLst>
          </p:cNvPr>
          <p:cNvSpPr/>
          <p:nvPr/>
        </p:nvSpPr>
        <p:spPr>
          <a:xfrm>
            <a:off x="2198037" y="4973140"/>
            <a:ext cx="1918490" cy="297418"/>
          </a:xfrm>
          <a:prstGeom prst="rect">
            <a:avLst/>
          </a:prstGeom>
          <a:noFill/>
          <a:ln/>
        </p:spPr>
        <p:txBody>
          <a:bodyPr wrap="none" lIns="0" tIns="0" rIns="0" bIns="0" rtlCol="0" anchor="t"/>
          <a:lstStyle/>
          <a:p>
            <a:pPr marL="0" indent="0">
              <a:lnSpc>
                <a:spcPts val="2150"/>
              </a:lnSpc>
              <a:buNone/>
            </a:pPr>
            <a:r>
              <a:rPr lang="en-US" sz="1600" dirty="0">
                <a:solidFill>
                  <a:schemeClr val="tx1"/>
                </a:solidFill>
                <a:latin typeface="Arial" panose="020B0604020202020204" pitchFamily="34" charset="0"/>
                <a:ea typeface="Open Sans" pitchFamily="34" charset="-122"/>
                <a:cs typeface="Arial" panose="020B0604020202020204" pitchFamily="34" charset="0"/>
              </a:rPr>
              <a:t>Predictive Parity</a:t>
            </a:r>
            <a:endParaRPr lang="en-US" sz="1600" dirty="0">
              <a:solidFill>
                <a:schemeClr val="tx1"/>
              </a:solidFill>
              <a:latin typeface="Arial" panose="020B0604020202020204" pitchFamily="34" charset="0"/>
              <a:cs typeface="Arial" panose="020B0604020202020204" pitchFamily="34" charset="0"/>
            </a:endParaRPr>
          </a:p>
        </p:txBody>
      </p:sp>
      <p:sp>
        <p:nvSpPr>
          <p:cNvPr id="31" name="Text 14">
            <a:extLst>
              <a:ext uri="{FF2B5EF4-FFF2-40B4-BE49-F238E27FC236}">
                <a16:creationId xmlns:a16="http://schemas.microsoft.com/office/drawing/2014/main" id="{DE2EDBD1-AEA3-2471-16F9-0D3C94DBB1BF}"/>
              </a:ext>
            </a:extLst>
          </p:cNvPr>
          <p:cNvSpPr/>
          <p:nvPr/>
        </p:nvSpPr>
        <p:spPr>
          <a:xfrm>
            <a:off x="4412893" y="4765825"/>
            <a:ext cx="6034090" cy="594835"/>
          </a:xfrm>
          <a:prstGeom prst="rect">
            <a:avLst/>
          </a:prstGeom>
          <a:noFill/>
          <a:ln/>
        </p:spPr>
        <p:txBody>
          <a:bodyPr wrap="square" lIns="0" tIns="0" rIns="0" bIns="0" rtlCol="0" anchor="t"/>
          <a:lstStyle/>
          <a:p>
            <a:pPr marL="0" indent="0">
              <a:lnSpc>
                <a:spcPts val="2150"/>
              </a:lnSpc>
              <a:buNone/>
            </a:pPr>
            <a:r>
              <a:rPr lang="en-US" sz="1600" dirty="0">
                <a:solidFill>
                  <a:schemeClr val="tx1"/>
                </a:solidFill>
                <a:latin typeface="Arial" panose="020B0604020202020204" pitchFamily="34" charset="0"/>
                <a:ea typeface="Open Sans" pitchFamily="34" charset="-122"/>
                <a:cs typeface="Arial" panose="020B0604020202020204" pitchFamily="34" charset="0"/>
              </a:rPr>
              <a:t>Evaluates whether the predictions made by the AI system are equally reliable for all groups.</a:t>
            </a:r>
            <a:endParaRPr lang="en-US" sz="1600" dirty="0">
              <a:solidFill>
                <a:schemeClr val="tx1"/>
              </a:solidFill>
              <a:latin typeface="Arial" panose="020B0604020202020204" pitchFamily="34" charset="0"/>
              <a:cs typeface="Arial" panose="020B0604020202020204" pitchFamily="34" charset="0"/>
            </a:endParaRPr>
          </a:p>
        </p:txBody>
      </p:sp>
      <p:sp>
        <p:nvSpPr>
          <p:cNvPr id="32" name="Text 16">
            <a:extLst>
              <a:ext uri="{FF2B5EF4-FFF2-40B4-BE49-F238E27FC236}">
                <a16:creationId xmlns:a16="http://schemas.microsoft.com/office/drawing/2014/main" id="{2BF2D036-F63E-BB6E-CA9C-3B74A84C7A9B}"/>
              </a:ext>
            </a:extLst>
          </p:cNvPr>
          <p:cNvSpPr/>
          <p:nvPr/>
        </p:nvSpPr>
        <p:spPr>
          <a:xfrm>
            <a:off x="2198037" y="5701028"/>
            <a:ext cx="1918490" cy="297418"/>
          </a:xfrm>
          <a:prstGeom prst="rect">
            <a:avLst/>
          </a:prstGeom>
          <a:noFill/>
          <a:ln/>
        </p:spPr>
        <p:txBody>
          <a:bodyPr wrap="none" lIns="0" tIns="0" rIns="0" bIns="0" rtlCol="0" anchor="t"/>
          <a:lstStyle/>
          <a:p>
            <a:pPr marL="0" indent="0">
              <a:lnSpc>
                <a:spcPts val="2150"/>
              </a:lnSpc>
              <a:buNone/>
            </a:pPr>
            <a:r>
              <a:rPr lang="en-US" sz="1600" dirty="0">
                <a:solidFill>
                  <a:schemeClr val="tx1"/>
                </a:solidFill>
                <a:latin typeface="Arial" panose="020B0604020202020204" pitchFamily="34" charset="0"/>
                <a:ea typeface="Open Sans" pitchFamily="34" charset="-122"/>
                <a:cs typeface="Arial" panose="020B0604020202020204" pitchFamily="34" charset="0"/>
              </a:rPr>
              <a:t>Individual Fairness</a:t>
            </a:r>
            <a:endParaRPr lang="en-US" sz="1600" dirty="0">
              <a:solidFill>
                <a:schemeClr val="tx1"/>
              </a:solidFill>
              <a:latin typeface="Arial" panose="020B0604020202020204" pitchFamily="34" charset="0"/>
              <a:cs typeface="Arial" panose="020B0604020202020204" pitchFamily="34" charset="0"/>
            </a:endParaRPr>
          </a:p>
        </p:txBody>
      </p:sp>
      <p:sp>
        <p:nvSpPr>
          <p:cNvPr id="33" name="Text 17">
            <a:extLst>
              <a:ext uri="{FF2B5EF4-FFF2-40B4-BE49-F238E27FC236}">
                <a16:creationId xmlns:a16="http://schemas.microsoft.com/office/drawing/2014/main" id="{8089BFE9-2CCB-5FD3-DAEE-727172D69A89}"/>
              </a:ext>
            </a:extLst>
          </p:cNvPr>
          <p:cNvSpPr/>
          <p:nvPr/>
        </p:nvSpPr>
        <p:spPr>
          <a:xfrm>
            <a:off x="4443449" y="5581360"/>
            <a:ext cx="6003534" cy="594835"/>
          </a:xfrm>
          <a:prstGeom prst="rect">
            <a:avLst/>
          </a:prstGeom>
          <a:noFill/>
          <a:ln/>
        </p:spPr>
        <p:txBody>
          <a:bodyPr wrap="square" lIns="0" tIns="0" rIns="0" bIns="0" rtlCol="0" anchor="t"/>
          <a:lstStyle/>
          <a:p>
            <a:pPr marL="0" indent="0">
              <a:lnSpc>
                <a:spcPts val="2150"/>
              </a:lnSpc>
              <a:buNone/>
            </a:pPr>
            <a:r>
              <a:rPr lang="en-US" sz="1600" dirty="0">
                <a:solidFill>
                  <a:schemeClr val="tx1"/>
                </a:solidFill>
                <a:latin typeface="Arial" panose="020B0604020202020204" pitchFamily="34" charset="0"/>
                <a:ea typeface="Open Sans" pitchFamily="34" charset="-122"/>
                <a:cs typeface="Arial" panose="020B0604020202020204" pitchFamily="34" charset="0"/>
              </a:rPr>
              <a:t>Guarantees that similar individuals, based on relevant qualifications, are treated similarly by the AI system.</a:t>
            </a:r>
            <a:endParaRPr lang="en-US" sz="1600" dirty="0">
              <a:solidFill>
                <a:schemeClr val="tx1"/>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12F18A5C-BBE3-45F4-6634-A3D836AD0669}"/>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Fairness Metrics</a:t>
            </a:r>
          </a:p>
        </p:txBody>
      </p:sp>
      <p:sp>
        <p:nvSpPr>
          <p:cNvPr id="36" name="TextBox 35">
            <a:extLst>
              <a:ext uri="{FF2B5EF4-FFF2-40B4-BE49-F238E27FC236}">
                <a16:creationId xmlns:a16="http://schemas.microsoft.com/office/drawing/2014/main" id="{77DA81F8-1909-70AA-0B02-AD4B90A43F76}"/>
              </a:ext>
            </a:extLst>
          </p:cNvPr>
          <p:cNvSpPr txBox="1"/>
          <p:nvPr/>
        </p:nvSpPr>
        <p:spPr>
          <a:xfrm>
            <a:off x="661325" y="1518680"/>
            <a:ext cx="11129621" cy="938719"/>
          </a:xfrm>
          <a:prstGeom prst="rect">
            <a:avLst/>
          </a:prstGeom>
          <a:noFill/>
        </p:spPr>
        <p:txBody>
          <a:bodyPr wrap="square">
            <a:spAutoFit/>
          </a:bodyPr>
          <a:lstStyle/>
          <a:p>
            <a:pPr marL="0" indent="0">
              <a:lnSpc>
                <a:spcPts val="2150"/>
              </a:lnSpc>
              <a:buNone/>
            </a:pPr>
            <a:r>
              <a:rPr lang="en-US" sz="1800" dirty="0">
                <a:solidFill>
                  <a:schemeClr val="tx1"/>
                </a:solidFill>
                <a:latin typeface="+mj-lt"/>
                <a:ea typeface="Open Sans" pitchFamily="34" charset="-122"/>
                <a:cs typeface="Open Sans" pitchFamily="34" charset="-120"/>
              </a:rPr>
              <a:t>Once an AI system is designed, it needs to be evaluated for fairness using metrics. Fairness metrics assess whether the model treats all groups equally and produces unbiased outcomes. Some common metrics used to describe bias and inequality in AI systems include:</a:t>
            </a:r>
            <a:endParaRPr lang="en-US" sz="1800" dirty="0">
              <a:solidFill>
                <a:schemeClr val="tx1"/>
              </a:solidFill>
              <a:latin typeface="+mj-lt"/>
            </a:endParaRPr>
          </a:p>
        </p:txBody>
      </p:sp>
    </p:spTree>
    <p:extLst>
      <p:ext uri="{BB962C8B-B14F-4D97-AF65-F5344CB8AC3E}">
        <p14:creationId xmlns:p14="http://schemas.microsoft.com/office/powerpoint/2010/main" val="267972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598CB5-D9B1-3DED-D645-CDAB76A50258}"/>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The Importance of AI Fairness</a:t>
            </a:r>
          </a:p>
        </p:txBody>
      </p:sp>
      <p:sp>
        <p:nvSpPr>
          <p:cNvPr id="3" name="Text 1">
            <a:extLst>
              <a:ext uri="{FF2B5EF4-FFF2-40B4-BE49-F238E27FC236}">
                <a16:creationId xmlns:a16="http://schemas.microsoft.com/office/drawing/2014/main" id="{73552B3F-67A1-D603-775C-817D74CF2C1C}"/>
              </a:ext>
            </a:extLst>
          </p:cNvPr>
          <p:cNvSpPr/>
          <p:nvPr/>
        </p:nvSpPr>
        <p:spPr>
          <a:xfrm>
            <a:off x="439711" y="1444084"/>
            <a:ext cx="11086134" cy="1522809"/>
          </a:xfrm>
          <a:prstGeom prst="rect">
            <a:avLst/>
          </a:prstGeom>
          <a:noFill/>
          <a:ln/>
        </p:spPr>
        <p:txBody>
          <a:bodyPr wrap="square" lIns="0" tIns="0" rIns="0" bIns="0" rtlCol="0" anchor="t"/>
          <a:lstStyle/>
          <a:p>
            <a:pPr marL="285750" indent="-285750">
              <a:lnSpc>
                <a:spcPts val="2350"/>
              </a:lnSpc>
              <a:buFont typeface="Arial" panose="020B0604020202020204" pitchFamily="34" charset="0"/>
              <a:buChar char="•"/>
            </a:pPr>
            <a:r>
              <a:rPr lang="en-US" sz="1800" dirty="0">
                <a:solidFill>
                  <a:schemeClr val="tx1"/>
                </a:solidFill>
                <a:latin typeface="+mj-lt"/>
                <a:ea typeface="Open Sans" pitchFamily="34" charset="-122"/>
                <a:cs typeface="Open Sans" pitchFamily="34" charset="-120"/>
              </a:rPr>
              <a:t>AI fairness is essential for ethical AI development.</a:t>
            </a:r>
          </a:p>
          <a:p>
            <a:pPr marL="285750" indent="-285750">
              <a:lnSpc>
                <a:spcPts val="2350"/>
              </a:lnSpc>
              <a:buFont typeface="Arial" panose="020B0604020202020204" pitchFamily="34" charset="0"/>
              <a:buChar char="•"/>
            </a:pPr>
            <a:r>
              <a:rPr lang="en-US" sz="1800" dirty="0">
                <a:solidFill>
                  <a:schemeClr val="tx1"/>
                </a:solidFill>
                <a:latin typeface="+mj-lt"/>
                <a:ea typeface="Open Sans" pitchFamily="34" charset="-122"/>
                <a:cs typeface="Open Sans" pitchFamily="34" charset="-120"/>
              </a:rPr>
              <a:t>Developers must understand and counteract various biases in AI.</a:t>
            </a:r>
          </a:p>
          <a:p>
            <a:pPr marL="285750" indent="-285750">
              <a:lnSpc>
                <a:spcPts val="2350"/>
              </a:lnSpc>
              <a:buFont typeface="Arial" panose="020B0604020202020204" pitchFamily="34" charset="0"/>
              <a:buChar char="•"/>
            </a:pPr>
            <a:r>
              <a:rPr lang="en-US" sz="1800" dirty="0">
                <a:solidFill>
                  <a:schemeClr val="tx1"/>
                </a:solidFill>
                <a:latin typeface="+mj-lt"/>
                <a:ea typeface="Open Sans" pitchFamily="34" charset="-122"/>
                <a:cs typeface="Open Sans" pitchFamily="34" charset="-120"/>
              </a:rPr>
              <a:t>Fairness metrics help measure how AI systems treat different groups.</a:t>
            </a:r>
          </a:p>
          <a:p>
            <a:pPr marL="285750" indent="-285750">
              <a:lnSpc>
                <a:spcPts val="2350"/>
              </a:lnSpc>
              <a:buFont typeface="Arial" panose="020B0604020202020204" pitchFamily="34" charset="0"/>
              <a:buChar char="•"/>
            </a:pPr>
            <a:r>
              <a:rPr lang="en-US" sz="1800" dirty="0">
                <a:solidFill>
                  <a:schemeClr val="tx1"/>
                </a:solidFill>
                <a:latin typeface="+mj-lt"/>
                <a:ea typeface="Open Sans" pitchFamily="34" charset="-122"/>
                <a:cs typeface="Open Sans" pitchFamily="34" charset="-120"/>
              </a:rPr>
              <a:t>Ensuring fairness prevents AI from promoting inequality or exclusion.</a:t>
            </a:r>
            <a:endParaRPr lang="en-US" sz="1800" dirty="0">
              <a:solidFill>
                <a:schemeClr val="tx1"/>
              </a:solidFill>
              <a:latin typeface="+mj-lt"/>
            </a:endParaRPr>
          </a:p>
        </p:txBody>
      </p:sp>
      <p:pic>
        <p:nvPicPr>
          <p:cNvPr id="4" name="Image 1" descr="preencoded.png">
            <a:extLst>
              <a:ext uri="{FF2B5EF4-FFF2-40B4-BE49-F238E27FC236}">
                <a16:creationId xmlns:a16="http://schemas.microsoft.com/office/drawing/2014/main" id="{68953D93-7B6F-1E6E-CE35-5FC7AB1D9B14}"/>
              </a:ext>
            </a:extLst>
          </p:cNvPr>
          <p:cNvPicPr>
            <a:picLocks noChangeAspect="1"/>
          </p:cNvPicPr>
          <p:nvPr/>
        </p:nvPicPr>
        <p:blipFill>
          <a:blip r:embed="rId3"/>
          <a:stretch>
            <a:fillRect/>
          </a:stretch>
        </p:blipFill>
        <p:spPr>
          <a:xfrm>
            <a:off x="1184698" y="2966893"/>
            <a:ext cx="922802" cy="1126428"/>
          </a:xfrm>
          <a:prstGeom prst="rect">
            <a:avLst/>
          </a:prstGeom>
        </p:spPr>
      </p:pic>
      <p:sp>
        <p:nvSpPr>
          <p:cNvPr id="5" name="Text 2">
            <a:extLst>
              <a:ext uri="{FF2B5EF4-FFF2-40B4-BE49-F238E27FC236}">
                <a16:creationId xmlns:a16="http://schemas.microsoft.com/office/drawing/2014/main" id="{F5DE9D59-8479-D97A-2358-5A84CA194917}"/>
              </a:ext>
            </a:extLst>
          </p:cNvPr>
          <p:cNvSpPr/>
          <p:nvPr/>
        </p:nvSpPr>
        <p:spPr>
          <a:xfrm>
            <a:off x="2421756" y="3157155"/>
            <a:ext cx="2307062" cy="219930"/>
          </a:xfrm>
          <a:prstGeom prst="rect">
            <a:avLst/>
          </a:prstGeom>
          <a:noFill/>
          <a:ln/>
        </p:spPr>
        <p:txBody>
          <a:bodyPr wrap="none" lIns="0" tIns="0" rIns="0" bIns="0" rtlCol="0" anchor="t"/>
          <a:lstStyle/>
          <a:p>
            <a:pPr marL="0" indent="0" algn="l">
              <a:lnSpc>
                <a:spcPts val="2300"/>
              </a:lnSpc>
              <a:buNone/>
            </a:pPr>
            <a:r>
              <a:rPr lang="en-US" sz="1800" b="1" dirty="0">
                <a:solidFill>
                  <a:schemeClr val="tx1"/>
                </a:solidFill>
                <a:latin typeface="+mj-lt"/>
                <a:ea typeface="Merriweather Bold" pitchFamily="34" charset="-122"/>
                <a:cs typeface="Merriweather Bold" pitchFamily="34" charset="-120"/>
              </a:rPr>
              <a:t>Ethical AI</a:t>
            </a:r>
            <a:endParaRPr lang="en-US" sz="1800" dirty="0">
              <a:solidFill>
                <a:schemeClr val="tx1"/>
              </a:solidFill>
              <a:latin typeface="+mj-lt"/>
            </a:endParaRPr>
          </a:p>
        </p:txBody>
      </p:sp>
      <p:sp>
        <p:nvSpPr>
          <p:cNvPr id="6" name="Text 3">
            <a:extLst>
              <a:ext uri="{FF2B5EF4-FFF2-40B4-BE49-F238E27FC236}">
                <a16:creationId xmlns:a16="http://schemas.microsoft.com/office/drawing/2014/main" id="{94D5E7E9-FEA1-B600-68D9-1BF76C538D5C}"/>
              </a:ext>
            </a:extLst>
          </p:cNvPr>
          <p:cNvSpPr/>
          <p:nvPr/>
        </p:nvSpPr>
        <p:spPr>
          <a:xfrm>
            <a:off x="2421756" y="3568634"/>
            <a:ext cx="9330533" cy="450607"/>
          </a:xfrm>
          <a:prstGeom prst="rect">
            <a:avLst/>
          </a:prstGeom>
          <a:noFill/>
          <a:ln/>
        </p:spPr>
        <p:txBody>
          <a:bodyPr wrap="square" lIns="0" tIns="0" rIns="0" bIns="0" rtlCol="0" anchor="t"/>
          <a:lstStyle/>
          <a:p>
            <a:pPr marL="0" indent="0" algn="l">
              <a:lnSpc>
                <a:spcPts val="2350"/>
              </a:lnSpc>
              <a:buNone/>
            </a:pPr>
            <a:r>
              <a:rPr lang="en-US" sz="1800" dirty="0">
                <a:solidFill>
                  <a:schemeClr val="tx1"/>
                </a:solidFill>
                <a:latin typeface="+mj-lt"/>
                <a:ea typeface="Open Sans" pitchFamily="34" charset="-122"/>
                <a:cs typeface="Open Sans" pitchFamily="34" charset="-120"/>
              </a:rPr>
              <a:t>AI fairness is essential for developing AI systems that are ethical and responsible.</a:t>
            </a:r>
            <a:endParaRPr lang="en-US" sz="1800" dirty="0">
              <a:solidFill>
                <a:schemeClr val="tx1"/>
              </a:solidFill>
              <a:latin typeface="+mj-lt"/>
            </a:endParaRPr>
          </a:p>
        </p:txBody>
      </p:sp>
      <p:pic>
        <p:nvPicPr>
          <p:cNvPr id="7" name="Image 2" descr="preencoded.png">
            <a:extLst>
              <a:ext uri="{FF2B5EF4-FFF2-40B4-BE49-F238E27FC236}">
                <a16:creationId xmlns:a16="http://schemas.microsoft.com/office/drawing/2014/main" id="{A709C72A-4833-3247-D6F3-5EFE35D7FFB9}"/>
              </a:ext>
            </a:extLst>
          </p:cNvPr>
          <p:cNvPicPr>
            <a:picLocks noChangeAspect="1"/>
          </p:cNvPicPr>
          <p:nvPr/>
        </p:nvPicPr>
        <p:blipFill>
          <a:blip r:embed="rId4"/>
          <a:stretch>
            <a:fillRect/>
          </a:stretch>
        </p:blipFill>
        <p:spPr>
          <a:xfrm>
            <a:off x="1184698" y="4141623"/>
            <a:ext cx="922802" cy="1126428"/>
          </a:xfrm>
          <a:prstGeom prst="rect">
            <a:avLst/>
          </a:prstGeom>
        </p:spPr>
      </p:pic>
      <p:sp>
        <p:nvSpPr>
          <p:cNvPr id="8" name="Text 4">
            <a:extLst>
              <a:ext uri="{FF2B5EF4-FFF2-40B4-BE49-F238E27FC236}">
                <a16:creationId xmlns:a16="http://schemas.microsoft.com/office/drawing/2014/main" id="{30735CC1-F177-B71A-F161-F9849C349740}"/>
              </a:ext>
            </a:extLst>
          </p:cNvPr>
          <p:cNvSpPr/>
          <p:nvPr/>
        </p:nvSpPr>
        <p:spPr>
          <a:xfrm>
            <a:off x="2421756" y="4160807"/>
            <a:ext cx="2307062" cy="219930"/>
          </a:xfrm>
          <a:prstGeom prst="rect">
            <a:avLst/>
          </a:prstGeom>
          <a:noFill/>
          <a:ln/>
        </p:spPr>
        <p:txBody>
          <a:bodyPr wrap="none" lIns="0" tIns="0" rIns="0" bIns="0" rtlCol="0" anchor="t"/>
          <a:lstStyle/>
          <a:p>
            <a:pPr marL="0" indent="0" algn="l">
              <a:lnSpc>
                <a:spcPts val="2300"/>
              </a:lnSpc>
              <a:buNone/>
            </a:pPr>
            <a:r>
              <a:rPr lang="en-US" sz="1800" b="1" dirty="0">
                <a:solidFill>
                  <a:schemeClr val="tx1"/>
                </a:solidFill>
                <a:latin typeface="+mj-lt"/>
                <a:ea typeface="Merriweather Bold" pitchFamily="34" charset="-122"/>
                <a:cs typeface="Merriweather Bold" pitchFamily="34" charset="-120"/>
              </a:rPr>
              <a:t>Equitable Decisions</a:t>
            </a:r>
            <a:endParaRPr lang="en-US" sz="1800" dirty="0">
              <a:solidFill>
                <a:schemeClr val="tx1"/>
              </a:solidFill>
              <a:latin typeface="+mj-lt"/>
            </a:endParaRPr>
          </a:p>
        </p:txBody>
      </p:sp>
      <p:sp>
        <p:nvSpPr>
          <p:cNvPr id="9" name="Text 5">
            <a:extLst>
              <a:ext uri="{FF2B5EF4-FFF2-40B4-BE49-F238E27FC236}">
                <a16:creationId xmlns:a16="http://schemas.microsoft.com/office/drawing/2014/main" id="{97708C4A-CC2E-4F8D-397A-1375E81F48DE}"/>
              </a:ext>
            </a:extLst>
          </p:cNvPr>
          <p:cNvSpPr/>
          <p:nvPr/>
        </p:nvSpPr>
        <p:spPr>
          <a:xfrm>
            <a:off x="2421756" y="4591572"/>
            <a:ext cx="9330533" cy="450607"/>
          </a:xfrm>
          <a:prstGeom prst="rect">
            <a:avLst/>
          </a:prstGeom>
          <a:noFill/>
          <a:ln/>
        </p:spPr>
        <p:txBody>
          <a:bodyPr wrap="square" lIns="0" tIns="0" rIns="0" bIns="0" rtlCol="0" anchor="t"/>
          <a:lstStyle/>
          <a:p>
            <a:pPr marL="0" indent="0" algn="l">
              <a:lnSpc>
                <a:spcPts val="2350"/>
              </a:lnSpc>
              <a:buNone/>
            </a:pPr>
            <a:r>
              <a:rPr lang="en-US" sz="1800" dirty="0">
                <a:solidFill>
                  <a:schemeClr val="tx1"/>
                </a:solidFill>
                <a:latin typeface="+mj-lt"/>
                <a:ea typeface="Open Sans" pitchFamily="34" charset="-122"/>
                <a:cs typeface="Open Sans" pitchFamily="34" charset="-120"/>
              </a:rPr>
              <a:t>Fair AI systems make more equitable decisions, reducing bias and discrimination.</a:t>
            </a:r>
            <a:endParaRPr lang="en-US" sz="1800" dirty="0">
              <a:solidFill>
                <a:schemeClr val="tx1"/>
              </a:solidFill>
              <a:latin typeface="+mj-lt"/>
            </a:endParaRPr>
          </a:p>
        </p:txBody>
      </p:sp>
      <p:pic>
        <p:nvPicPr>
          <p:cNvPr id="10" name="Image 3" descr="preencoded.png">
            <a:extLst>
              <a:ext uri="{FF2B5EF4-FFF2-40B4-BE49-F238E27FC236}">
                <a16:creationId xmlns:a16="http://schemas.microsoft.com/office/drawing/2014/main" id="{8EA314EE-8540-8BD3-FF28-87CFDB6505CC}"/>
              </a:ext>
            </a:extLst>
          </p:cNvPr>
          <p:cNvPicPr>
            <a:picLocks noChangeAspect="1"/>
          </p:cNvPicPr>
          <p:nvPr/>
        </p:nvPicPr>
        <p:blipFill>
          <a:blip r:embed="rId5"/>
          <a:stretch>
            <a:fillRect/>
          </a:stretch>
        </p:blipFill>
        <p:spPr>
          <a:xfrm>
            <a:off x="1184698" y="5296038"/>
            <a:ext cx="922802" cy="1126428"/>
          </a:xfrm>
          <a:prstGeom prst="rect">
            <a:avLst/>
          </a:prstGeom>
        </p:spPr>
      </p:pic>
      <p:sp>
        <p:nvSpPr>
          <p:cNvPr id="11" name="Text 6">
            <a:extLst>
              <a:ext uri="{FF2B5EF4-FFF2-40B4-BE49-F238E27FC236}">
                <a16:creationId xmlns:a16="http://schemas.microsoft.com/office/drawing/2014/main" id="{943E30C0-6687-FBC8-FA5B-5E50A59BDC93}"/>
              </a:ext>
            </a:extLst>
          </p:cNvPr>
          <p:cNvSpPr/>
          <p:nvPr/>
        </p:nvSpPr>
        <p:spPr>
          <a:xfrm>
            <a:off x="2421756" y="5390292"/>
            <a:ext cx="2307062" cy="219930"/>
          </a:xfrm>
          <a:prstGeom prst="rect">
            <a:avLst/>
          </a:prstGeom>
          <a:noFill/>
          <a:ln/>
        </p:spPr>
        <p:txBody>
          <a:bodyPr wrap="none" lIns="0" tIns="0" rIns="0" bIns="0" rtlCol="0" anchor="t"/>
          <a:lstStyle/>
          <a:p>
            <a:pPr marL="0" indent="0" algn="l">
              <a:lnSpc>
                <a:spcPts val="2300"/>
              </a:lnSpc>
              <a:buNone/>
            </a:pPr>
            <a:r>
              <a:rPr lang="en-US" sz="1800" b="1" dirty="0">
                <a:solidFill>
                  <a:schemeClr val="tx1"/>
                </a:solidFill>
                <a:latin typeface="+mj-lt"/>
                <a:ea typeface="Merriweather Bold" pitchFamily="34" charset="-122"/>
                <a:cs typeface="Merriweather Bold" pitchFamily="34" charset="-120"/>
              </a:rPr>
              <a:t>Inclusive Society</a:t>
            </a:r>
            <a:endParaRPr lang="en-US" sz="1800" dirty="0">
              <a:solidFill>
                <a:schemeClr val="tx1"/>
              </a:solidFill>
              <a:latin typeface="+mj-lt"/>
            </a:endParaRPr>
          </a:p>
        </p:txBody>
      </p:sp>
      <p:sp>
        <p:nvSpPr>
          <p:cNvPr id="12" name="Text 7">
            <a:extLst>
              <a:ext uri="{FF2B5EF4-FFF2-40B4-BE49-F238E27FC236}">
                <a16:creationId xmlns:a16="http://schemas.microsoft.com/office/drawing/2014/main" id="{7952540F-6AE1-AF0D-0E45-BA42C59997A2}"/>
              </a:ext>
            </a:extLst>
          </p:cNvPr>
          <p:cNvSpPr/>
          <p:nvPr/>
        </p:nvSpPr>
        <p:spPr>
          <a:xfrm>
            <a:off x="2421755" y="5769029"/>
            <a:ext cx="9330533" cy="450607"/>
          </a:xfrm>
          <a:prstGeom prst="rect">
            <a:avLst/>
          </a:prstGeom>
          <a:noFill/>
          <a:ln/>
        </p:spPr>
        <p:txBody>
          <a:bodyPr wrap="square" lIns="0" tIns="0" rIns="0" bIns="0" rtlCol="0" anchor="t"/>
          <a:lstStyle/>
          <a:p>
            <a:pPr marL="0" indent="0" algn="l">
              <a:lnSpc>
                <a:spcPts val="2350"/>
              </a:lnSpc>
              <a:buNone/>
            </a:pPr>
            <a:r>
              <a:rPr lang="en-US" sz="1800" dirty="0">
                <a:solidFill>
                  <a:schemeClr val="tx1"/>
                </a:solidFill>
                <a:latin typeface="+mj-lt"/>
                <a:ea typeface="Open Sans" pitchFamily="34" charset="-122"/>
                <a:cs typeface="Open Sans" pitchFamily="34" charset="-120"/>
              </a:rPr>
              <a:t>By promoting fairness, AI can contribute to a more inclusive and equitable society.</a:t>
            </a:r>
            <a:endParaRPr lang="en-US" sz="1800" dirty="0">
              <a:solidFill>
                <a:schemeClr val="tx1"/>
              </a:solidFill>
              <a:latin typeface="+mj-lt"/>
            </a:endParaRPr>
          </a:p>
        </p:txBody>
      </p:sp>
    </p:spTree>
    <p:extLst>
      <p:ext uri="{BB962C8B-B14F-4D97-AF65-F5344CB8AC3E}">
        <p14:creationId xmlns:p14="http://schemas.microsoft.com/office/powerpoint/2010/main" val="243210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CEDFC1-7A12-7D1E-246E-78A378A75CF7}"/>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Ethical Challenges in AI Deployment for Sustainability</a:t>
            </a:r>
          </a:p>
        </p:txBody>
      </p:sp>
      <p:sp>
        <p:nvSpPr>
          <p:cNvPr id="8" name="TextBox 7">
            <a:extLst>
              <a:ext uri="{FF2B5EF4-FFF2-40B4-BE49-F238E27FC236}">
                <a16:creationId xmlns:a16="http://schemas.microsoft.com/office/drawing/2014/main" id="{A02B5E2B-B65F-B940-E81B-676F4D515C20}"/>
              </a:ext>
            </a:extLst>
          </p:cNvPr>
          <p:cNvSpPr txBox="1"/>
          <p:nvPr/>
        </p:nvSpPr>
        <p:spPr>
          <a:xfrm>
            <a:off x="433552" y="2101393"/>
            <a:ext cx="5415455" cy="3399007"/>
          </a:xfrm>
          <a:prstGeom prst="rect">
            <a:avLst/>
          </a:prstGeom>
          <a:noFill/>
        </p:spPr>
        <p:txBody>
          <a:bodyPr wrap="square">
            <a:spAutoFit/>
          </a:bodyPr>
          <a:lstStyle/>
          <a:p>
            <a:pPr marL="285750" indent="-285750" algn="just">
              <a:lnSpc>
                <a:spcPts val="2900"/>
              </a:lnSpc>
              <a:buFont typeface="Arial" panose="020B0604020202020204" pitchFamily="34" charset="0"/>
              <a:buChar char="•"/>
            </a:pPr>
            <a:r>
              <a:rPr lang="en-US" sz="1800" dirty="0">
                <a:solidFill>
                  <a:schemeClr val="tx1"/>
                </a:solidFill>
                <a:latin typeface="+mj-lt"/>
                <a:ea typeface="Roboto" pitchFamily="34" charset="-122"/>
                <a:cs typeface="Roboto" pitchFamily="34" charset="-120"/>
              </a:rPr>
              <a:t>AI has the potential to significantly impact sustainability initiatives.</a:t>
            </a:r>
          </a:p>
          <a:p>
            <a:pPr marL="285750" indent="-285750" algn="just">
              <a:lnSpc>
                <a:spcPts val="2900"/>
              </a:lnSpc>
              <a:buFont typeface="Arial" panose="020B0604020202020204" pitchFamily="34" charset="0"/>
              <a:buChar char="•"/>
            </a:pPr>
            <a:r>
              <a:rPr lang="en-US" sz="1800" dirty="0">
                <a:solidFill>
                  <a:schemeClr val="tx1"/>
                </a:solidFill>
                <a:latin typeface="+mj-lt"/>
                <a:ea typeface="Roboto" pitchFamily="34" charset="-122"/>
                <a:cs typeface="Roboto" pitchFamily="34" charset="-120"/>
              </a:rPr>
              <a:t>Ethical challenges arise in balancing performance, efficiency, and fairness.</a:t>
            </a:r>
          </a:p>
          <a:p>
            <a:pPr marL="285750" indent="-285750" algn="just">
              <a:lnSpc>
                <a:spcPts val="2900"/>
              </a:lnSpc>
              <a:buFont typeface="Arial" panose="020B0604020202020204" pitchFamily="34" charset="0"/>
              <a:buChar char="•"/>
            </a:pPr>
            <a:r>
              <a:rPr lang="en-US" sz="1800" dirty="0">
                <a:solidFill>
                  <a:schemeClr val="tx1"/>
                </a:solidFill>
                <a:latin typeface="+mj-lt"/>
                <a:ea typeface="Roboto" pitchFamily="34" charset="-122"/>
                <a:cs typeface="Roboto" pitchFamily="34" charset="-120"/>
              </a:rPr>
              <a:t>Responsible deployment requires navigating these trade-offs.</a:t>
            </a:r>
          </a:p>
          <a:p>
            <a:pPr marL="285750" indent="-285750" algn="just">
              <a:lnSpc>
                <a:spcPts val="2900"/>
              </a:lnSpc>
              <a:buFont typeface="Arial" panose="020B0604020202020204" pitchFamily="34" charset="0"/>
              <a:buChar char="•"/>
            </a:pPr>
            <a:endParaRPr lang="en-US" sz="1800" dirty="0">
              <a:solidFill>
                <a:schemeClr val="tx1"/>
              </a:solidFill>
              <a:latin typeface="+mj-lt"/>
              <a:ea typeface="Roboto" pitchFamily="34" charset="-122"/>
              <a:cs typeface="Roboto" pitchFamily="34" charset="-120"/>
            </a:endParaRPr>
          </a:p>
          <a:p>
            <a:pPr algn="just">
              <a:lnSpc>
                <a:spcPts val="2900"/>
              </a:lnSpc>
            </a:pPr>
            <a:r>
              <a:rPr lang="en-US" sz="1800" b="1" dirty="0">
                <a:solidFill>
                  <a:schemeClr val="tx1"/>
                </a:solidFill>
                <a:latin typeface="+mj-lt"/>
                <a:ea typeface="Roboto" pitchFamily="34" charset="-122"/>
                <a:cs typeface="Roboto" pitchFamily="34" charset="-120"/>
              </a:rPr>
              <a:t>Goal: </a:t>
            </a:r>
            <a:r>
              <a:rPr lang="en-US" sz="1800" dirty="0">
                <a:solidFill>
                  <a:schemeClr val="tx1"/>
                </a:solidFill>
                <a:latin typeface="+mj-lt"/>
                <a:ea typeface="Roboto" pitchFamily="34" charset="-122"/>
                <a:cs typeface="Roboto" pitchFamily="34" charset="-120"/>
              </a:rPr>
              <a:t>Ensure AI solutions contribute to a sustainable future without worsening inequalities.</a:t>
            </a:r>
          </a:p>
        </p:txBody>
      </p:sp>
      <p:graphicFrame>
        <p:nvGraphicFramePr>
          <p:cNvPr id="15" name="Diagram 14">
            <a:extLst>
              <a:ext uri="{FF2B5EF4-FFF2-40B4-BE49-F238E27FC236}">
                <a16:creationId xmlns:a16="http://schemas.microsoft.com/office/drawing/2014/main" id="{DB84304B-69DD-C6DF-BD7D-8C8D48EC670A}"/>
              </a:ext>
            </a:extLst>
          </p:cNvPr>
          <p:cNvGraphicFramePr/>
          <p:nvPr>
            <p:extLst>
              <p:ext uri="{D42A27DB-BD31-4B8C-83A1-F6EECF244321}">
                <p14:modId xmlns:p14="http://schemas.microsoft.com/office/powerpoint/2010/main" val="866919829"/>
              </p:ext>
            </p:extLst>
          </p:nvPr>
        </p:nvGraphicFramePr>
        <p:xfrm>
          <a:off x="6175434" y="1362487"/>
          <a:ext cx="5849005" cy="4976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715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95AAC-1E60-2462-14F1-2450E67CDEB1}"/>
              </a:ext>
            </a:extLst>
          </p:cNvPr>
          <p:cNvSpPr txBox="1"/>
          <p:nvPr/>
        </p:nvSpPr>
        <p:spPr>
          <a:xfrm>
            <a:off x="181321" y="954028"/>
            <a:ext cx="2736159" cy="430887"/>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223366"/>
                </a:solidFill>
              </a:rPr>
              <a:t>Units for Discussion</a:t>
            </a:r>
          </a:p>
        </p:txBody>
      </p:sp>
      <p:grpSp>
        <p:nvGrpSpPr>
          <p:cNvPr id="21" name="Group 20">
            <a:extLst>
              <a:ext uri="{FF2B5EF4-FFF2-40B4-BE49-F238E27FC236}">
                <a16:creationId xmlns:a16="http://schemas.microsoft.com/office/drawing/2014/main" id="{1C55FBBB-BC84-7462-4458-AE6C9F92B532}"/>
              </a:ext>
            </a:extLst>
          </p:cNvPr>
          <p:cNvGrpSpPr/>
          <p:nvPr/>
        </p:nvGrpSpPr>
        <p:grpSpPr>
          <a:xfrm>
            <a:off x="1894840" y="1808480"/>
            <a:ext cx="8402320" cy="924560"/>
            <a:chOff x="3454400" y="1595120"/>
            <a:chExt cx="8402320" cy="924560"/>
          </a:xfrm>
        </p:grpSpPr>
        <p:sp>
          <p:nvSpPr>
            <p:cNvPr id="4" name="Rectangle: Rounded Corners 3">
              <a:extLst>
                <a:ext uri="{FF2B5EF4-FFF2-40B4-BE49-F238E27FC236}">
                  <a16:creationId xmlns:a16="http://schemas.microsoft.com/office/drawing/2014/main" id="{2BAF505E-9C5C-097E-169E-969254F1873C}"/>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DE3985B-A79A-2CEA-9577-57B943E95D69}"/>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5B7F18F0-E962-4DE2-6F5E-4E40E56EF77A}"/>
                </a:ext>
              </a:extLst>
            </p:cNvPr>
            <p:cNvSpPr txBox="1"/>
            <p:nvPr/>
          </p:nvSpPr>
          <p:spPr>
            <a:xfrm>
              <a:off x="3686521" y="1857345"/>
              <a:ext cx="101911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Unit - 1</a:t>
              </a:r>
            </a:p>
          </p:txBody>
        </p:sp>
        <p:sp>
          <p:nvSpPr>
            <p:cNvPr id="10" name="TextBox 9">
              <a:extLst>
                <a:ext uri="{FF2B5EF4-FFF2-40B4-BE49-F238E27FC236}">
                  <a16:creationId xmlns:a16="http://schemas.microsoft.com/office/drawing/2014/main" id="{3FBB638C-7649-C6C3-02BF-8250AAFB8141}"/>
                </a:ext>
              </a:extLst>
            </p:cNvPr>
            <p:cNvSpPr txBox="1"/>
            <p:nvPr/>
          </p:nvSpPr>
          <p:spPr>
            <a:xfrm>
              <a:off x="5005761" y="1880205"/>
              <a:ext cx="208591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rPr>
                <a:t>Name of the unit</a:t>
              </a:r>
            </a:p>
          </p:txBody>
        </p:sp>
        <p:sp>
          <p:nvSpPr>
            <p:cNvPr id="20" name="Rectangle: Rounded Corners 19">
              <a:extLst>
                <a:ext uri="{FF2B5EF4-FFF2-40B4-BE49-F238E27FC236}">
                  <a16:creationId xmlns:a16="http://schemas.microsoft.com/office/drawing/2014/main" id="{DD2BC226-D9A3-4B96-7DE6-858D2753E87B}"/>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A6FC687D-02BC-0ECD-CD09-124416F9BA75}"/>
              </a:ext>
            </a:extLst>
          </p:cNvPr>
          <p:cNvGrpSpPr/>
          <p:nvPr/>
        </p:nvGrpSpPr>
        <p:grpSpPr>
          <a:xfrm>
            <a:off x="1894840" y="2956560"/>
            <a:ext cx="8402320" cy="924560"/>
            <a:chOff x="3454400" y="1595120"/>
            <a:chExt cx="8402320" cy="924560"/>
          </a:xfrm>
        </p:grpSpPr>
        <p:sp>
          <p:nvSpPr>
            <p:cNvPr id="23" name="Rectangle: Rounded Corners 22">
              <a:extLst>
                <a:ext uri="{FF2B5EF4-FFF2-40B4-BE49-F238E27FC236}">
                  <a16:creationId xmlns:a16="http://schemas.microsoft.com/office/drawing/2014/main" id="{749BC792-D7BB-E50A-DE0A-5AC56FAF97B5}"/>
                </a:ext>
              </a:extLst>
            </p:cNvPr>
            <p:cNvSpPr/>
            <p:nvPr/>
          </p:nvSpPr>
          <p:spPr>
            <a:xfrm>
              <a:off x="3454400" y="1691640"/>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CCB061B1-9058-77F9-C4EB-CA6A3B0610E8}"/>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64258350-09B6-A2A9-0AF3-37F7B1E399C7}"/>
                </a:ext>
              </a:extLst>
            </p:cNvPr>
            <p:cNvSpPr txBox="1"/>
            <p:nvPr/>
          </p:nvSpPr>
          <p:spPr>
            <a:xfrm>
              <a:off x="3686521" y="1857345"/>
              <a:ext cx="101911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Unit - 2</a:t>
              </a:r>
            </a:p>
          </p:txBody>
        </p:sp>
        <p:sp>
          <p:nvSpPr>
            <p:cNvPr id="26" name="TextBox 25">
              <a:extLst>
                <a:ext uri="{FF2B5EF4-FFF2-40B4-BE49-F238E27FC236}">
                  <a16:creationId xmlns:a16="http://schemas.microsoft.com/office/drawing/2014/main" id="{7849B136-4186-A1AF-50EB-5F98B321D93E}"/>
                </a:ext>
              </a:extLst>
            </p:cNvPr>
            <p:cNvSpPr txBox="1"/>
            <p:nvPr/>
          </p:nvSpPr>
          <p:spPr>
            <a:xfrm>
              <a:off x="5005761" y="1880205"/>
              <a:ext cx="208591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rPr>
                <a:t>Name of the unit</a:t>
              </a:r>
            </a:p>
          </p:txBody>
        </p:sp>
        <p:sp>
          <p:nvSpPr>
            <p:cNvPr id="27" name="Rectangle: Rounded Corners 26">
              <a:extLst>
                <a:ext uri="{FF2B5EF4-FFF2-40B4-BE49-F238E27FC236}">
                  <a16:creationId xmlns:a16="http://schemas.microsoft.com/office/drawing/2014/main" id="{B7BBE950-06EC-FBCB-D446-178A8D0E48FD}"/>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EB99323D-DCE8-A700-A167-6855A09C58A0}"/>
              </a:ext>
            </a:extLst>
          </p:cNvPr>
          <p:cNvGrpSpPr/>
          <p:nvPr/>
        </p:nvGrpSpPr>
        <p:grpSpPr>
          <a:xfrm>
            <a:off x="1894840" y="4104640"/>
            <a:ext cx="8402320" cy="924560"/>
            <a:chOff x="3454400" y="1595120"/>
            <a:chExt cx="8402320" cy="924560"/>
          </a:xfrm>
        </p:grpSpPr>
        <p:sp>
          <p:nvSpPr>
            <p:cNvPr id="29" name="Rectangle: Rounded Corners 28">
              <a:extLst>
                <a:ext uri="{FF2B5EF4-FFF2-40B4-BE49-F238E27FC236}">
                  <a16:creationId xmlns:a16="http://schemas.microsoft.com/office/drawing/2014/main" id="{9D358BCD-BE52-EABB-1694-807DFA88B55A}"/>
                </a:ext>
              </a:extLst>
            </p:cNvPr>
            <p:cNvSpPr/>
            <p:nvPr/>
          </p:nvSpPr>
          <p:spPr>
            <a:xfrm>
              <a:off x="3454400" y="1691640"/>
              <a:ext cx="8402320" cy="731520"/>
            </a:xfrm>
            <a:prstGeom prst="roundRect">
              <a:avLst>
                <a:gd name="adj" fmla="val 0"/>
              </a:avLst>
            </a:prstGeom>
            <a:solidFill>
              <a:srgbClr val="D3DA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10F1129A-C918-0FC5-B449-4F3C8B4553B1}"/>
                </a:ext>
              </a:extLst>
            </p:cNvPr>
            <p:cNvSpPr/>
            <p:nvPr/>
          </p:nvSpPr>
          <p:spPr>
            <a:xfrm>
              <a:off x="3454400" y="1595120"/>
              <a:ext cx="1483360" cy="92456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E2446189-AAC2-A4C7-143D-94CB27809794}"/>
                </a:ext>
              </a:extLst>
            </p:cNvPr>
            <p:cNvSpPr txBox="1"/>
            <p:nvPr/>
          </p:nvSpPr>
          <p:spPr>
            <a:xfrm>
              <a:off x="3686521" y="1857345"/>
              <a:ext cx="101911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Unit - 3</a:t>
              </a:r>
            </a:p>
          </p:txBody>
        </p:sp>
        <p:sp>
          <p:nvSpPr>
            <p:cNvPr id="32" name="TextBox 31">
              <a:extLst>
                <a:ext uri="{FF2B5EF4-FFF2-40B4-BE49-F238E27FC236}">
                  <a16:creationId xmlns:a16="http://schemas.microsoft.com/office/drawing/2014/main" id="{C39CF8CD-2871-9E79-CB51-CC88CC732CA4}"/>
                </a:ext>
              </a:extLst>
            </p:cNvPr>
            <p:cNvSpPr txBox="1"/>
            <p:nvPr/>
          </p:nvSpPr>
          <p:spPr>
            <a:xfrm>
              <a:off x="5005761" y="1880205"/>
              <a:ext cx="208591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rPr>
                <a:t>Name of the unit</a:t>
              </a:r>
            </a:p>
          </p:txBody>
        </p:sp>
        <p:sp>
          <p:nvSpPr>
            <p:cNvPr id="33" name="Rectangle: Rounded Corners 32">
              <a:extLst>
                <a:ext uri="{FF2B5EF4-FFF2-40B4-BE49-F238E27FC236}">
                  <a16:creationId xmlns:a16="http://schemas.microsoft.com/office/drawing/2014/main" id="{305644CF-CDE2-509E-AB55-B1D3AC0EECE5}"/>
                </a:ext>
              </a:extLst>
            </p:cNvPr>
            <p:cNvSpPr/>
            <p:nvPr/>
          </p:nvSpPr>
          <p:spPr>
            <a:xfrm>
              <a:off x="11724640" y="1714500"/>
              <a:ext cx="121920" cy="713740"/>
            </a:xfrm>
            <a:prstGeom prst="roundRect">
              <a:avLst>
                <a:gd name="adj" fmla="val 0"/>
              </a:avLst>
            </a:prstGeom>
            <a:solidFill>
              <a:srgbClr val="A7B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id="{2898CE48-79E3-CB4E-CF5F-54AB60704353}"/>
              </a:ext>
            </a:extLst>
          </p:cNvPr>
          <p:cNvGrpSpPr/>
          <p:nvPr/>
        </p:nvGrpSpPr>
        <p:grpSpPr>
          <a:xfrm>
            <a:off x="1894840" y="5252720"/>
            <a:ext cx="8402320" cy="924560"/>
            <a:chOff x="3454400" y="1595120"/>
            <a:chExt cx="8402320" cy="924560"/>
          </a:xfrm>
        </p:grpSpPr>
        <p:sp>
          <p:nvSpPr>
            <p:cNvPr id="35" name="Rectangle: Rounded Corners 34">
              <a:extLst>
                <a:ext uri="{FF2B5EF4-FFF2-40B4-BE49-F238E27FC236}">
                  <a16:creationId xmlns:a16="http://schemas.microsoft.com/office/drawing/2014/main" id="{072E38D8-8C4F-836C-F119-F303D9D0F62B}"/>
                </a:ext>
              </a:extLst>
            </p:cNvPr>
            <p:cNvSpPr/>
            <p:nvPr/>
          </p:nvSpPr>
          <p:spPr>
            <a:xfrm>
              <a:off x="3454400" y="1691640"/>
              <a:ext cx="8402320" cy="731520"/>
            </a:xfrm>
            <a:prstGeom prst="roundRect">
              <a:avLst>
                <a:gd name="adj" fmla="val 0"/>
              </a:avLst>
            </a:prstGeom>
            <a:solidFill>
              <a:srgbClr val="F9FF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Rounded Corners 35">
              <a:extLst>
                <a:ext uri="{FF2B5EF4-FFF2-40B4-BE49-F238E27FC236}">
                  <a16:creationId xmlns:a16="http://schemas.microsoft.com/office/drawing/2014/main" id="{7CA02845-69F6-FCE0-4CF3-22AB725A1F6D}"/>
                </a:ext>
              </a:extLst>
            </p:cNvPr>
            <p:cNvSpPr/>
            <p:nvPr/>
          </p:nvSpPr>
          <p:spPr>
            <a:xfrm>
              <a:off x="3454400" y="1595120"/>
              <a:ext cx="1483360" cy="92456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515D20A5-102E-9711-DD30-CBF22327429E}"/>
                </a:ext>
              </a:extLst>
            </p:cNvPr>
            <p:cNvSpPr txBox="1"/>
            <p:nvPr/>
          </p:nvSpPr>
          <p:spPr>
            <a:xfrm>
              <a:off x="3686521" y="1857345"/>
              <a:ext cx="101911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rPr>
                <a:t>Unit - 4</a:t>
              </a:r>
            </a:p>
          </p:txBody>
        </p:sp>
        <p:sp>
          <p:nvSpPr>
            <p:cNvPr id="38" name="TextBox 37">
              <a:extLst>
                <a:ext uri="{FF2B5EF4-FFF2-40B4-BE49-F238E27FC236}">
                  <a16:creationId xmlns:a16="http://schemas.microsoft.com/office/drawing/2014/main" id="{C4E71895-4BBA-B5CA-717F-CFCE0A5F4D48}"/>
                </a:ext>
              </a:extLst>
            </p:cNvPr>
            <p:cNvSpPr txBox="1"/>
            <p:nvPr/>
          </p:nvSpPr>
          <p:spPr>
            <a:xfrm>
              <a:off x="5005761" y="1880205"/>
              <a:ext cx="2085919" cy="400110"/>
            </a:xfrm>
            <a:prstGeom prst="rect">
              <a:avLst/>
            </a:prstGeom>
            <a:noFill/>
          </p:spPr>
          <p:txBody>
            <a:bodyPr rot="0" spcFirstLastPara="0"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rPr>
                <a:t>Name of the unit</a:t>
              </a:r>
            </a:p>
          </p:txBody>
        </p:sp>
        <p:sp>
          <p:nvSpPr>
            <p:cNvPr id="39" name="Rectangle: Rounded Corners 38">
              <a:extLst>
                <a:ext uri="{FF2B5EF4-FFF2-40B4-BE49-F238E27FC236}">
                  <a16:creationId xmlns:a16="http://schemas.microsoft.com/office/drawing/2014/main" id="{45797D33-4091-792E-D55A-6424B5B115C9}"/>
                </a:ext>
              </a:extLst>
            </p:cNvPr>
            <p:cNvSpPr/>
            <p:nvPr/>
          </p:nvSpPr>
          <p:spPr>
            <a:xfrm>
              <a:off x="11724640" y="1714500"/>
              <a:ext cx="121920" cy="713740"/>
            </a:xfrm>
            <a:prstGeom prst="roundRect">
              <a:avLst>
                <a:gd name="adj" fmla="val 0"/>
              </a:avLst>
            </a:prstGeom>
            <a:solidFill>
              <a:srgbClr val="EDF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799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40BE0EA5-4FE2-D2C8-C603-5AB5A015EAE4}"/>
              </a:ext>
            </a:extLst>
          </p:cNvPr>
          <p:cNvSpPr/>
          <p:nvPr/>
        </p:nvSpPr>
        <p:spPr>
          <a:xfrm>
            <a:off x="338052" y="1781911"/>
            <a:ext cx="667951" cy="444937"/>
          </a:xfrm>
          <a:prstGeom prst="roundRect">
            <a:avLst>
              <a:gd name="adj" fmla="val 18671"/>
            </a:avLst>
          </a:prstGeom>
          <a:solidFill>
            <a:srgbClr val="E1E1EA"/>
          </a:solidFill>
          <a:ln w="7620">
            <a:solidFill>
              <a:srgbClr val="C7C7D0"/>
            </a:solidFill>
            <a:prstDash val="solid"/>
          </a:ln>
        </p:spPr>
        <p:txBody>
          <a:bodyPr/>
          <a:lstStyle/>
          <a:p>
            <a:endParaRPr lang="en-IN"/>
          </a:p>
        </p:txBody>
      </p:sp>
      <p:sp>
        <p:nvSpPr>
          <p:cNvPr id="5" name="Text 2">
            <a:extLst>
              <a:ext uri="{FF2B5EF4-FFF2-40B4-BE49-F238E27FC236}">
                <a16:creationId xmlns:a16="http://schemas.microsoft.com/office/drawing/2014/main" id="{34B8CE64-1A27-4203-4B61-04735262E921}"/>
              </a:ext>
            </a:extLst>
          </p:cNvPr>
          <p:cNvSpPr/>
          <p:nvPr/>
        </p:nvSpPr>
        <p:spPr>
          <a:xfrm>
            <a:off x="497001" y="1855968"/>
            <a:ext cx="190716" cy="296704"/>
          </a:xfrm>
          <a:prstGeom prst="rect">
            <a:avLst/>
          </a:prstGeom>
          <a:noFill/>
          <a:ln/>
        </p:spPr>
        <p:txBody>
          <a:bodyPr wrap="none" lIns="0" tIns="0" rIns="0" bIns="0" rtlCol="0" anchor="t"/>
          <a:lstStyle/>
          <a:p>
            <a:pPr marL="0" indent="0" algn="ctr">
              <a:lnSpc>
                <a:spcPts val="2300"/>
              </a:lnSpc>
              <a:buNone/>
            </a:pPr>
            <a:r>
              <a:rPr lang="en-US" sz="1800" dirty="0">
                <a:solidFill>
                  <a:schemeClr val="tx1"/>
                </a:solidFill>
                <a:latin typeface="+mj-lt"/>
                <a:ea typeface="Raleway" pitchFamily="34" charset="-122"/>
                <a:cs typeface="Raleway" pitchFamily="34" charset="-120"/>
              </a:rPr>
              <a:t>1</a:t>
            </a:r>
            <a:endParaRPr lang="en-US" sz="1800" dirty="0">
              <a:solidFill>
                <a:schemeClr val="tx1"/>
              </a:solidFill>
              <a:latin typeface="+mj-lt"/>
            </a:endParaRPr>
          </a:p>
        </p:txBody>
      </p:sp>
      <p:sp>
        <p:nvSpPr>
          <p:cNvPr id="6" name="Text 3">
            <a:extLst>
              <a:ext uri="{FF2B5EF4-FFF2-40B4-BE49-F238E27FC236}">
                <a16:creationId xmlns:a16="http://schemas.microsoft.com/office/drawing/2014/main" id="{45145388-F444-D096-8945-A3BC7E559A29}"/>
              </a:ext>
            </a:extLst>
          </p:cNvPr>
          <p:cNvSpPr/>
          <p:nvPr/>
        </p:nvSpPr>
        <p:spPr>
          <a:xfrm>
            <a:off x="1169972" y="1781911"/>
            <a:ext cx="5969722" cy="309086"/>
          </a:xfrm>
          <a:prstGeom prst="rect">
            <a:avLst/>
          </a:prstGeom>
          <a:noFill/>
          <a:ln/>
        </p:spPr>
        <p:txBody>
          <a:bodyPr wrap="none" lIns="0" tIns="0" rIns="0" bIns="0" rtlCol="0" anchor="t"/>
          <a:lstStyle/>
          <a:p>
            <a:pPr marL="0" indent="0">
              <a:lnSpc>
                <a:spcPts val="2400"/>
              </a:lnSpc>
              <a:buNone/>
            </a:pPr>
            <a:r>
              <a:rPr lang="en-US" sz="1800" b="1" dirty="0">
                <a:solidFill>
                  <a:schemeClr val="tx1"/>
                </a:solidFill>
                <a:latin typeface="+mj-lt"/>
                <a:ea typeface="Raleway" pitchFamily="34" charset="-122"/>
                <a:cs typeface="Raleway" pitchFamily="34" charset="-120"/>
              </a:rPr>
              <a:t>Inclusive Stakeholder Engagement</a:t>
            </a:r>
            <a:endParaRPr lang="en-US" sz="1800" b="1" dirty="0">
              <a:solidFill>
                <a:schemeClr val="tx1"/>
              </a:solidFill>
              <a:latin typeface="+mj-lt"/>
            </a:endParaRPr>
          </a:p>
        </p:txBody>
      </p:sp>
      <p:sp>
        <p:nvSpPr>
          <p:cNvPr id="7" name="Text 4">
            <a:extLst>
              <a:ext uri="{FF2B5EF4-FFF2-40B4-BE49-F238E27FC236}">
                <a16:creationId xmlns:a16="http://schemas.microsoft.com/office/drawing/2014/main" id="{6AAA62CE-A68B-8C8C-99E3-332008B68B2A}"/>
              </a:ext>
            </a:extLst>
          </p:cNvPr>
          <p:cNvSpPr/>
          <p:nvPr/>
        </p:nvSpPr>
        <p:spPr>
          <a:xfrm>
            <a:off x="1169971" y="2209583"/>
            <a:ext cx="10683977" cy="949047"/>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Roboto" pitchFamily="34" charset="-122"/>
                <a:cs typeface="Roboto" pitchFamily="34" charset="-120"/>
              </a:rPr>
              <a:t>Involving diverse stakeholders, including marginalized communities, in AI development helps identify potential biases and ensures that AI solutions address the needs of all populations.</a:t>
            </a:r>
            <a:endParaRPr lang="en-US" sz="1800" dirty="0">
              <a:solidFill>
                <a:schemeClr val="tx1"/>
              </a:solidFill>
              <a:latin typeface="+mj-lt"/>
            </a:endParaRPr>
          </a:p>
        </p:txBody>
      </p:sp>
      <p:sp>
        <p:nvSpPr>
          <p:cNvPr id="8" name="Shape 5">
            <a:extLst>
              <a:ext uri="{FF2B5EF4-FFF2-40B4-BE49-F238E27FC236}">
                <a16:creationId xmlns:a16="http://schemas.microsoft.com/office/drawing/2014/main" id="{18491C05-76EE-B590-553B-5E3EBC8EC4A3}"/>
              </a:ext>
            </a:extLst>
          </p:cNvPr>
          <p:cNvSpPr/>
          <p:nvPr/>
        </p:nvSpPr>
        <p:spPr>
          <a:xfrm>
            <a:off x="338052" y="3277216"/>
            <a:ext cx="667951" cy="444937"/>
          </a:xfrm>
          <a:prstGeom prst="roundRect">
            <a:avLst>
              <a:gd name="adj" fmla="val 18671"/>
            </a:avLst>
          </a:prstGeom>
          <a:solidFill>
            <a:srgbClr val="E1E1EA"/>
          </a:solidFill>
          <a:ln w="7620">
            <a:solidFill>
              <a:srgbClr val="C7C7D0"/>
            </a:solidFill>
            <a:prstDash val="solid"/>
          </a:ln>
        </p:spPr>
        <p:txBody>
          <a:bodyPr/>
          <a:lstStyle/>
          <a:p>
            <a:endParaRPr lang="en-IN"/>
          </a:p>
        </p:txBody>
      </p:sp>
      <p:sp>
        <p:nvSpPr>
          <p:cNvPr id="9" name="Text 6">
            <a:extLst>
              <a:ext uri="{FF2B5EF4-FFF2-40B4-BE49-F238E27FC236}">
                <a16:creationId xmlns:a16="http://schemas.microsoft.com/office/drawing/2014/main" id="{EC92420F-C89E-4515-C766-05A9D677CF57}"/>
              </a:ext>
            </a:extLst>
          </p:cNvPr>
          <p:cNvSpPr/>
          <p:nvPr/>
        </p:nvSpPr>
        <p:spPr>
          <a:xfrm>
            <a:off x="483190" y="3351273"/>
            <a:ext cx="232003" cy="296704"/>
          </a:xfrm>
          <a:prstGeom prst="rect">
            <a:avLst/>
          </a:prstGeom>
          <a:noFill/>
          <a:ln/>
        </p:spPr>
        <p:txBody>
          <a:bodyPr wrap="none" lIns="0" tIns="0" rIns="0" bIns="0" rtlCol="0" anchor="t"/>
          <a:lstStyle/>
          <a:p>
            <a:pPr marL="0" indent="0" algn="ctr">
              <a:lnSpc>
                <a:spcPts val="2300"/>
              </a:lnSpc>
              <a:buNone/>
            </a:pPr>
            <a:r>
              <a:rPr lang="en-US" sz="1800" dirty="0">
                <a:solidFill>
                  <a:schemeClr val="tx1"/>
                </a:solidFill>
                <a:latin typeface="+mj-lt"/>
                <a:ea typeface="Raleway" pitchFamily="34" charset="-122"/>
                <a:cs typeface="Raleway" pitchFamily="34" charset="-120"/>
              </a:rPr>
              <a:t>2</a:t>
            </a:r>
            <a:endParaRPr lang="en-US" sz="1800" dirty="0">
              <a:solidFill>
                <a:schemeClr val="tx1"/>
              </a:solidFill>
              <a:latin typeface="+mj-lt"/>
            </a:endParaRPr>
          </a:p>
        </p:txBody>
      </p:sp>
      <p:sp>
        <p:nvSpPr>
          <p:cNvPr id="10" name="Text 7">
            <a:extLst>
              <a:ext uri="{FF2B5EF4-FFF2-40B4-BE49-F238E27FC236}">
                <a16:creationId xmlns:a16="http://schemas.microsoft.com/office/drawing/2014/main" id="{63A4A94C-5E0E-77C2-0A03-201B5D571DEC}"/>
              </a:ext>
            </a:extLst>
          </p:cNvPr>
          <p:cNvSpPr/>
          <p:nvPr/>
        </p:nvSpPr>
        <p:spPr>
          <a:xfrm>
            <a:off x="1169972" y="3277216"/>
            <a:ext cx="5577210" cy="309086"/>
          </a:xfrm>
          <a:prstGeom prst="rect">
            <a:avLst/>
          </a:prstGeom>
          <a:noFill/>
          <a:ln/>
        </p:spPr>
        <p:txBody>
          <a:bodyPr wrap="none" lIns="0" tIns="0" rIns="0" bIns="0" rtlCol="0" anchor="t"/>
          <a:lstStyle/>
          <a:p>
            <a:pPr marL="0" indent="0">
              <a:lnSpc>
                <a:spcPts val="2400"/>
              </a:lnSpc>
              <a:buNone/>
            </a:pPr>
            <a:r>
              <a:rPr lang="en-US" sz="1800" b="1" dirty="0">
                <a:solidFill>
                  <a:schemeClr val="tx1"/>
                </a:solidFill>
                <a:latin typeface="+mj-lt"/>
                <a:ea typeface="Raleway" pitchFamily="34" charset="-122"/>
                <a:cs typeface="Raleway" pitchFamily="34" charset="-120"/>
              </a:rPr>
              <a:t>Transparency and Accountability</a:t>
            </a:r>
            <a:endParaRPr lang="en-US" sz="1800" b="1" dirty="0">
              <a:solidFill>
                <a:schemeClr val="tx1"/>
              </a:solidFill>
              <a:latin typeface="+mj-lt"/>
            </a:endParaRPr>
          </a:p>
        </p:txBody>
      </p:sp>
      <p:sp>
        <p:nvSpPr>
          <p:cNvPr id="11" name="Text 8">
            <a:extLst>
              <a:ext uri="{FF2B5EF4-FFF2-40B4-BE49-F238E27FC236}">
                <a16:creationId xmlns:a16="http://schemas.microsoft.com/office/drawing/2014/main" id="{7A985F3B-D482-6F67-04C1-B3F06715C695}"/>
              </a:ext>
            </a:extLst>
          </p:cNvPr>
          <p:cNvSpPr/>
          <p:nvPr/>
        </p:nvSpPr>
        <p:spPr>
          <a:xfrm>
            <a:off x="1169971" y="3704889"/>
            <a:ext cx="10683977" cy="1265396"/>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Roboto" pitchFamily="34" charset="-122"/>
                <a:cs typeface="Roboto" pitchFamily="34" charset="-120"/>
              </a:rPr>
              <a:t>Transparency is essential for building trust in AI systems. Organizations should explain how AI models make decisions and provide clear information about data and methodologies. This fosters accountability and reduces the risk of biased or unethical outcomes.</a:t>
            </a:r>
            <a:endParaRPr lang="en-US" sz="1800" dirty="0">
              <a:solidFill>
                <a:schemeClr val="tx1"/>
              </a:solidFill>
              <a:latin typeface="+mj-lt"/>
            </a:endParaRPr>
          </a:p>
        </p:txBody>
      </p:sp>
      <p:sp>
        <p:nvSpPr>
          <p:cNvPr id="12" name="Shape 9">
            <a:extLst>
              <a:ext uri="{FF2B5EF4-FFF2-40B4-BE49-F238E27FC236}">
                <a16:creationId xmlns:a16="http://schemas.microsoft.com/office/drawing/2014/main" id="{96188350-BDD2-B30B-703E-5113912BA222}"/>
              </a:ext>
            </a:extLst>
          </p:cNvPr>
          <p:cNvSpPr/>
          <p:nvPr/>
        </p:nvSpPr>
        <p:spPr>
          <a:xfrm>
            <a:off x="338052" y="5088872"/>
            <a:ext cx="667951" cy="444937"/>
          </a:xfrm>
          <a:prstGeom prst="roundRect">
            <a:avLst>
              <a:gd name="adj" fmla="val 18671"/>
            </a:avLst>
          </a:prstGeom>
          <a:solidFill>
            <a:srgbClr val="E1E1EA"/>
          </a:solidFill>
          <a:ln w="7620">
            <a:solidFill>
              <a:srgbClr val="C7C7D0"/>
            </a:solidFill>
            <a:prstDash val="solid"/>
          </a:ln>
        </p:spPr>
        <p:txBody>
          <a:bodyPr/>
          <a:lstStyle/>
          <a:p>
            <a:endParaRPr lang="en-IN"/>
          </a:p>
        </p:txBody>
      </p:sp>
      <p:sp>
        <p:nvSpPr>
          <p:cNvPr id="13" name="Text 10">
            <a:extLst>
              <a:ext uri="{FF2B5EF4-FFF2-40B4-BE49-F238E27FC236}">
                <a16:creationId xmlns:a16="http://schemas.microsoft.com/office/drawing/2014/main" id="{660DD238-0CAA-3F13-02EE-38A92793AF61}"/>
              </a:ext>
            </a:extLst>
          </p:cNvPr>
          <p:cNvSpPr/>
          <p:nvPr/>
        </p:nvSpPr>
        <p:spPr>
          <a:xfrm>
            <a:off x="481285" y="5162929"/>
            <a:ext cx="237903" cy="296704"/>
          </a:xfrm>
          <a:prstGeom prst="rect">
            <a:avLst/>
          </a:prstGeom>
          <a:noFill/>
          <a:ln/>
        </p:spPr>
        <p:txBody>
          <a:bodyPr wrap="none" lIns="0" tIns="0" rIns="0" bIns="0" rtlCol="0" anchor="t"/>
          <a:lstStyle/>
          <a:p>
            <a:pPr marL="0" indent="0" algn="ctr">
              <a:lnSpc>
                <a:spcPts val="2300"/>
              </a:lnSpc>
              <a:buNone/>
            </a:pPr>
            <a:r>
              <a:rPr lang="en-US" sz="1800" dirty="0">
                <a:solidFill>
                  <a:schemeClr val="tx1"/>
                </a:solidFill>
                <a:latin typeface="+mj-lt"/>
                <a:ea typeface="Raleway" pitchFamily="34" charset="-122"/>
                <a:cs typeface="Raleway" pitchFamily="34" charset="-120"/>
              </a:rPr>
              <a:t>3</a:t>
            </a:r>
            <a:endParaRPr lang="en-US" sz="1800" dirty="0">
              <a:solidFill>
                <a:schemeClr val="tx1"/>
              </a:solidFill>
              <a:latin typeface="+mj-lt"/>
            </a:endParaRPr>
          </a:p>
        </p:txBody>
      </p:sp>
      <p:sp>
        <p:nvSpPr>
          <p:cNvPr id="14" name="Text 11">
            <a:extLst>
              <a:ext uri="{FF2B5EF4-FFF2-40B4-BE49-F238E27FC236}">
                <a16:creationId xmlns:a16="http://schemas.microsoft.com/office/drawing/2014/main" id="{16552CA3-42A4-6EC4-4048-F49995482F80}"/>
              </a:ext>
            </a:extLst>
          </p:cNvPr>
          <p:cNvSpPr/>
          <p:nvPr/>
        </p:nvSpPr>
        <p:spPr>
          <a:xfrm>
            <a:off x="1169971" y="5088872"/>
            <a:ext cx="6502545" cy="309086"/>
          </a:xfrm>
          <a:prstGeom prst="rect">
            <a:avLst/>
          </a:prstGeom>
          <a:noFill/>
          <a:ln/>
        </p:spPr>
        <p:txBody>
          <a:bodyPr wrap="none" lIns="0" tIns="0" rIns="0" bIns="0" rtlCol="0" anchor="t"/>
          <a:lstStyle/>
          <a:p>
            <a:pPr marL="0" indent="0">
              <a:lnSpc>
                <a:spcPts val="2400"/>
              </a:lnSpc>
              <a:buNone/>
            </a:pPr>
            <a:r>
              <a:rPr lang="en-US" sz="1800" b="1" dirty="0">
                <a:solidFill>
                  <a:schemeClr val="tx1"/>
                </a:solidFill>
                <a:latin typeface="+mj-lt"/>
                <a:ea typeface="Raleway" pitchFamily="34" charset="-122"/>
                <a:cs typeface="Raleway" pitchFamily="34" charset="-120"/>
              </a:rPr>
              <a:t>Continuous Monitoring and Evaluation</a:t>
            </a:r>
            <a:endParaRPr lang="en-US" sz="1800" b="1" dirty="0">
              <a:solidFill>
                <a:schemeClr val="tx1"/>
              </a:solidFill>
              <a:latin typeface="+mj-lt"/>
            </a:endParaRPr>
          </a:p>
        </p:txBody>
      </p:sp>
      <p:sp>
        <p:nvSpPr>
          <p:cNvPr id="15" name="Text 12">
            <a:extLst>
              <a:ext uri="{FF2B5EF4-FFF2-40B4-BE49-F238E27FC236}">
                <a16:creationId xmlns:a16="http://schemas.microsoft.com/office/drawing/2014/main" id="{44D04270-846A-9C3A-4FFE-6ADF984E65BF}"/>
              </a:ext>
            </a:extLst>
          </p:cNvPr>
          <p:cNvSpPr/>
          <p:nvPr/>
        </p:nvSpPr>
        <p:spPr>
          <a:xfrm>
            <a:off x="1169971" y="5459633"/>
            <a:ext cx="10683977" cy="1265396"/>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Roboto" pitchFamily="34" charset="-122"/>
                <a:cs typeface="Roboto" pitchFamily="34" charset="-120"/>
              </a:rPr>
              <a:t>Organizations must establish systems for ongoing monitoring and evaluation of AI systems to ensure alignment with ethical standards and sustainability objectives. This allows for real-time detection and correction of emerging ethical concerns.</a:t>
            </a:r>
            <a:endParaRPr lang="en-US" sz="1800" dirty="0">
              <a:solidFill>
                <a:schemeClr val="tx1"/>
              </a:solidFill>
              <a:latin typeface="+mj-lt"/>
            </a:endParaRPr>
          </a:p>
        </p:txBody>
      </p:sp>
      <p:sp>
        <p:nvSpPr>
          <p:cNvPr id="16" name="TextBox 15">
            <a:extLst>
              <a:ext uri="{FF2B5EF4-FFF2-40B4-BE49-F238E27FC236}">
                <a16:creationId xmlns:a16="http://schemas.microsoft.com/office/drawing/2014/main" id="{01013BF5-0256-5E24-5698-88826211E23A}"/>
              </a:ext>
            </a:extLst>
          </p:cNvPr>
          <p:cNvSpPr txBox="1"/>
          <p:nvPr/>
        </p:nvSpPr>
        <p:spPr>
          <a:xfrm>
            <a:off x="212230" y="962377"/>
            <a:ext cx="9546911" cy="400110"/>
          </a:xfrm>
          <a:prstGeom prst="rect">
            <a:avLst/>
          </a:prstGeom>
          <a:noFill/>
        </p:spPr>
        <p:txBody>
          <a:bodyPr wrap="square">
            <a:spAutoFit/>
          </a:bodyPr>
          <a:lstStyle/>
          <a:p>
            <a:r>
              <a:rPr lang="en-US" sz="2000" b="1" dirty="0">
                <a:solidFill>
                  <a:srgbClr val="213163"/>
                </a:solidFill>
              </a:rPr>
              <a:t>Addressing Ethical Challenges</a:t>
            </a:r>
          </a:p>
        </p:txBody>
      </p:sp>
    </p:spTree>
    <p:extLst>
      <p:ext uri="{BB962C8B-B14F-4D97-AF65-F5344CB8AC3E}">
        <p14:creationId xmlns:p14="http://schemas.microsoft.com/office/powerpoint/2010/main" val="25118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27CEB37-7CDF-1999-C638-9E7D784AC6DC}"/>
              </a:ext>
            </a:extLst>
          </p:cNvPr>
          <p:cNvSpPr txBox="1"/>
          <p:nvPr/>
        </p:nvSpPr>
        <p:spPr>
          <a:xfrm>
            <a:off x="212230" y="962377"/>
            <a:ext cx="9546911" cy="400110"/>
          </a:xfrm>
          <a:prstGeom prst="rect">
            <a:avLst/>
          </a:prstGeom>
          <a:noFill/>
        </p:spPr>
        <p:txBody>
          <a:bodyPr wrap="square">
            <a:spAutoFit/>
          </a:bodyPr>
          <a:lstStyle/>
          <a:p>
            <a:r>
              <a:rPr lang="it-IT" sz="2000" b="1" dirty="0">
                <a:solidFill>
                  <a:srgbClr val="213163"/>
                </a:solidFill>
              </a:rPr>
              <a:t>Surveillance and Community Privacy</a:t>
            </a:r>
          </a:p>
        </p:txBody>
      </p:sp>
      <p:pic>
        <p:nvPicPr>
          <p:cNvPr id="18" name="Image 0" descr="preencoded.png">
            <a:extLst>
              <a:ext uri="{FF2B5EF4-FFF2-40B4-BE49-F238E27FC236}">
                <a16:creationId xmlns:a16="http://schemas.microsoft.com/office/drawing/2014/main" id="{78B2C511-5B92-1B09-2464-B87CA8A0C237}"/>
              </a:ext>
            </a:extLst>
          </p:cNvPr>
          <p:cNvPicPr>
            <a:picLocks noChangeAspect="1"/>
          </p:cNvPicPr>
          <p:nvPr/>
        </p:nvPicPr>
        <p:blipFill>
          <a:blip r:embed="rId3"/>
          <a:stretch>
            <a:fillRect/>
          </a:stretch>
        </p:blipFill>
        <p:spPr>
          <a:xfrm>
            <a:off x="8153095" y="962378"/>
            <a:ext cx="3826675" cy="4933246"/>
          </a:xfrm>
          <a:prstGeom prst="rect">
            <a:avLst/>
          </a:prstGeom>
        </p:spPr>
      </p:pic>
      <p:grpSp>
        <p:nvGrpSpPr>
          <p:cNvPr id="4" name="Group 3">
            <a:extLst>
              <a:ext uri="{FF2B5EF4-FFF2-40B4-BE49-F238E27FC236}">
                <a16:creationId xmlns:a16="http://schemas.microsoft.com/office/drawing/2014/main" id="{539BEC7E-D85C-7FD7-A73C-32F08B2B8C36}"/>
              </a:ext>
            </a:extLst>
          </p:cNvPr>
          <p:cNvGrpSpPr/>
          <p:nvPr/>
        </p:nvGrpSpPr>
        <p:grpSpPr>
          <a:xfrm>
            <a:off x="212230" y="1606274"/>
            <a:ext cx="7552675" cy="4289350"/>
            <a:chOff x="212230" y="1606273"/>
            <a:chExt cx="7450455" cy="4995981"/>
          </a:xfrm>
        </p:grpSpPr>
        <p:grpSp>
          <p:nvGrpSpPr>
            <p:cNvPr id="2" name="Group 1">
              <a:extLst>
                <a:ext uri="{FF2B5EF4-FFF2-40B4-BE49-F238E27FC236}">
                  <a16:creationId xmlns:a16="http://schemas.microsoft.com/office/drawing/2014/main" id="{E749DA90-C52C-BEDF-DF6C-FB1146266DD0}"/>
                </a:ext>
              </a:extLst>
            </p:cNvPr>
            <p:cNvGrpSpPr/>
            <p:nvPr/>
          </p:nvGrpSpPr>
          <p:grpSpPr>
            <a:xfrm>
              <a:off x="212230" y="1606273"/>
              <a:ext cx="7450455" cy="2570559"/>
              <a:chOff x="212230" y="1606273"/>
              <a:chExt cx="7450455" cy="2570559"/>
            </a:xfrm>
          </p:grpSpPr>
          <p:sp>
            <p:nvSpPr>
              <p:cNvPr id="20" name="Shape 1">
                <a:extLst>
                  <a:ext uri="{FF2B5EF4-FFF2-40B4-BE49-F238E27FC236}">
                    <a16:creationId xmlns:a16="http://schemas.microsoft.com/office/drawing/2014/main" id="{114754A4-3BEB-65D7-E987-4076FD9E0485}"/>
                  </a:ext>
                </a:extLst>
              </p:cNvPr>
              <p:cNvSpPr/>
              <p:nvPr/>
            </p:nvSpPr>
            <p:spPr>
              <a:xfrm>
                <a:off x="212230" y="1606273"/>
                <a:ext cx="7450455" cy="2570559"/>
              </a:xfrm>
              <a:prstGeom prst="roundRect">
                <a:avLst>
                  <a:gd name="adj" fmla="val 3953"/>
                </a:avLst>
              </a:prstGeom>
              <a:solidFill>
                <a:srgbClr val="E1E1EA"/>
              </a:solidFill>
              <a:ln w="7620">
                <a:solidFill>
                  <a:srgbClr val="C7C7D0"/>
                </a:solidFill>
                <a:prstDash val="solid"/>
              </a:ln>
            </p:spPr>
            <p:txBody>
              <a:bodyPr/>
              <a:lstStyle/>
              <a:p>
                <a:endParaRPr lang="en-IN"/>
              </a:p>
            </p:txBody>
          </p:sp>
          <p:sp>
            <p:nvSpPr>
              <p:cNvPr id="21" name="Text 2">
                <a:extLst>
                  <a:ext uri="{FF2B5EF4-FFF2-40B4-BE49-F238E27FC236}">
                    <a16:creationId xmlns:a16="http://schemas.microsoft.com/office/drawing/2014/main" id="{7B53DD78-58CB-2974-C383-F4E92AC904D3}"/>
                  </a:ext>
                </a:extLst>
              </p:cNvPr>
              <p:cNvSpPr/>
              <p:nvPr/>
            </p:nvSpPr>
            <p:spPr>
              <a:xfrm>
                <a:off x="461785" y="1855828"/>
                <a:ext cx="3649980" cy="378023"/>
              </a:xfrm>
              <a:prstGeom prst="rect">
                <a:avLst/>
              </a:prstGeom>
              <a:noFill/>
              <a:ln/>
            </p:spPr>
            <p:txBody>
              <a:bodyPr wrap="none" lIns="0" tIns="0" rIns="0" bIns="0" rtlCol="0" anchor="t"/>
              <a:lstStyle/>
              <a:p>
                <a:pPr marL="0" indent="0">
                  <a:lnSpc>
                    <a:spcPts val="2950"/>
                  </a:lnSpc>
                  <a:buNone/>
                </a:pPr>
                <a:r>
                  <a:rPr lang="en-US" sz="1800" b="1" dirty="0">
                    <a:solidFill>
                      <a:schemeClr val="tx1"/>
                    </a:solidFill>
                    <a:latin typeface="+mj-lt"/>
                    <a:ea typeface="Raleway" pitchFamily="34" charset="-122"/>
                    <a:cs typeface="Raleway" pitchFamily="34" charset="-120"/>
                  </a:rPr>
                  <a:t>Surveillance Technologies</a:t>
                </a:r>
                <a:endParaRPr lang="en-US" sz="1800" b="1" dirty="0">
                  <a:solidFill>
                    <a:schemeClr val="tx1"/>
                  </a:solidFill>
                  <a:latin typeface="+mj-lt"/>
                </a:endParaRPr>
              </a:p>
            </p:txBody>
          </p:sp>
          <p:sp>
            <p:nvSpPr>
              <p:cNvPr id="22" name="Text 3">
                <a:extLst>
                  <a:ext uri="{FF2B5EF4-FFF2-40B4-BE49-F238E27FC236}">
                    <a16:creationId xmlns:a16="http://schemas.microsoft.com/office/drawing/2014/main" id="{DC5B4D41-E46E-F870-3FEB-D26665670085}"/>
                  </a:ext>
                </a:extLst>
              </p:cNvPr>
              <p:cNvSpPr/>
              <p:nvPr/>
            </p:nvSpPr>
            <p:spPr>
              <a:xfrm>
                <a:off x="461785" y="2378989"/>
                <a:ext cx="6951345" cy="1548289"/>
              </a:xfrm>
              <a:prstGeom prst="rect">
                <a:avLst/>
              </a:prstGeom>
              <a:noFill/>
              <a:ln/>
            </p:spPr>
            <p:txBody>
              <a:bodyPr wrap="square" lIns="0" tIns="0" rIns="0" bIns="0" rtlCol="0" anchor="t"/>
              <a:lstStyle/>
              <a:p>
                <a:pPr marL="0" indent="0">
                  <a:lnSpc>
                    <a:spcPts val="3000"/>
                  </a:lnSpc>
                  <a:buNone/>
                </a:pPr>
                <a:r>
                  <a:rPr lang="en-US" sz="1800" dirty="0">
                    <a:solidFill>
                      <a:schemeClr val="tx1"/>
                    </a:solidFill>
                    <a:latin typeface="+mj-lt"/>
                    <a:ea typeface="Roboto" pitchFamily="34" charset="-122"/>
                    <a:cs typeface="Roboto" pitchFamily="34" charset="-120"/>
                  </a:rPr>
                  <a:t>Drones and facial recognition technologies used in environmental monitoring can inadvertently capture images or video footage of people, raising concerns about surveillance and privacy violations.</a:t>
                </a:r>
                <a:endParaRPr lang="en-US" sz="1800" dirty="0">
                  <a:solidFill>
                    <a:schemeClr val="tx1"/>
                  </a:solidFill>
                  <a:latin typeface="+mj-lt"/>
                </a:endParaRPr>
              </a:p>
            </p:txBody>
          </p:sp>
        </p:grpSp>
        <p:grpSp>
          <p:nvGrpSpPr>
            <p:cNvPr id="3" name="Group 2">
              <a:extLst>
                <a:ext uri="{FF2B5EF4-FFF2-40B4-BE49-F238E27FC236}">
                  <a16:creationId xmlns:a16="http://schemas.microsoft.com/office/drawing/2014/main" id="{FF2E93FB-A055-B797-003A-1BCC6D548527}"/>
                </a:ext>
              </a:extLst>
            </p:cNvPr>
            <p:cNvGrpSpPr/>
            <p:nvPr/>
          </p:nvGrpSpPr>
          <p:grpSpPr>
            <a:xfrm>
              <a:off x="212230" y="4418767"/>
              <a:ext cx="7450455" cy="2183487"/>
              <a:chOff x="212230" y="4418767"/>
              <a:chExt cx="7450455" cy="2183487"/>
            </a:xfrm>
          </p:grpSpPr>
          <p:sp>
            <p:nvSpPr>
              <p:cNvPr id="23" name="Shape 4">
                <a:extLst>
                  <a:ext uri="{FF2B5EF4-FFF2-40B4-BE49-F238E27FC236}">
                    <a16:creationId xmlns:a16="http://schemas.microsoft.com/office/drawing/2014/main" id="{29EAC87E-E47F-8F97-005B-569C384503A5}"/>
                  </a:ext>
                </a:extLst>
              </p:cNvPr>
              <p:cNvSpPr/>
              <p:nvPr/>
            </p:nvSpPr>
            <p:spPr>
              <a:xfrm>
                <a:off x="212230" y="4418767"/>
                <a:ext cx="7450455" cy="2183487"/>
              </a:xfrm>
              <a:prstGeom prst="roundRect">
                <a:avLst>
                  <a:gd name="adj" fmla="val 4654"/>
                </a:avLst>
              </a:prstGeom>
              <a:solidFill>
                <a:srgbClr val="E1E1EA"/>
              </a:solidFill>
              <a:ln w="7620">
                <a:solidFill>
                  <a:srgbClr val="C7C7D0"/>
                </a:solidFill>
                <a:prstDash val="solid"/>
              </a:ln>
            </p:spPr>
            <p:txBody>
              <a:bodyPr/>
              <a:lstStyle/>
              <a:p>
                <a:endParaRPr lang="en-IN"/>
              </a:p>
            </p:txBody>
          </p:sp>
          <p:sp>
            <p:nvSpPr>
              <p:cNvPr id="24" name="Text 5">
                <a:extLst>
                  <a:ext uri="{FF2B5EF4-FFF2-40B4-BE49-F238E27FC236}">
                    <a16:creationId xmlns:a16="http://schemas.microsoft.com/office/drawing/2014/main" id="{8EE1F7BF-D0A8-1139-E40C-2DEC9956EF48}"/>
                  </a:ext>
                </a:extLst>
              </p:cNvPr>
              <p:cNvSpPr/>
              <p:nvPr/>
            </p:nvSpPr>
            <p:spPr>
              <a:xfrm>
                <a:off x="461785" y="4668322"/>
                <a:ext cx="3338155" cy="378023"/>
              </a:xfrm>
              <a:prstGeom prst="rect">
                <a:avLst/>
              </a:prstGeom>
              <a:noFill/>
              <a:ln/>
            </p:spPr>
            <p:txBody>
              <a:bodyPr wrap="none" lIns="0" tIns="0" rIns="0" bIns="0" rtlCol="0" anchor="t"/>
              <a:lstStyle/>
              <a:p>
                <a:pPr marL="0" indent="0">
                  <a:lnSpc>
                    <a:spcPts val="2950"/>
                  </a:lnSpc>
                  <a:buNone/>
                </a:pPr>
                <a:r>
                  <a:rPr lang="en-US" sz="1800" b="1" dirty="0">
                    <a:solidFill>
                      <a:schemeClr val="tx1"/>
                    </a:solidFill>
                    <a:latin typeface="+mj-lt"/>
                    <a:ea typeface="Raleway" pitchFamily="34" charset="-122"/>
                    <a:cs typeface="Raleway" pitchFamily="34" charset="-120"/>
                  </a:rPr>
                  <a:t>Impact on Communities</a:t>
                </a:r>
                <a:endParaRPr lang="en-US" sz="1800" b="1" dirty="0">
                  <a:solidFill>
                    <a:schemeClr val="tx1"/>
                  </a:solidFill>
                  <a:latin typeface="+mj-lt"/>
                </a:endParaRPr>
              </a:p>
            </p:txBody>
          </p:sp>
          <p:sp>
            <p:nvSpPr>
              <p:cNvPr id="25" name="Text 6">
                <a:extLst>
                  <a:ext uri="{FF2B5EF4-FFF2-40B4-BE49-F238E27FC236}">
                    <a16:creationId xmlns:a16="http://schemas.microsoft.com/office/drawing/2014/main" id="{AE2F265E-6E9D-0A7A-046C-D01C0D7E560C}"/>
                  </a:ext>
                </a:extLst>
              </p:cNvPr>
              <p:cNvSpPr/>
              <p:nvPr/>
            </p:nvSpPr>
            <p:spPr>
              <a:xfrm>
                <a:off x="461785" y="5191483"/>
                <a:ext cx="6951345" cy="1161217"/>
              </a:xfrm>
              <a:prstGeom prst="rect">
                <a:avLst/>
              </a:prstGeom>
              <a:noFill/>
              <a:ln/>
            </p:spPr>
            <p:txBody>
              <a:bodyPr wrap="square" lIns="0" tIns="0" rIns="0" bIns="0" rtlCol="0" anchor="t"/>
              <a:lstStyle/>
              <a:p>
                <a:pPr marL="0" indent="0">
                  <a:lnSpc>
                    <a:spcPts val="3000"/>
                  </a:lnSpc>
                  <a:buNone/>
                </a:pPr>
                <a:r>
                  <a:rPr lang="en-US" sz="1800" dirty="0">
                    <a:solidFill>
                      <a:schemeClr val="tx1"/>
                    </a:solidFill>
                    <a:latin typeface="+mj-lt"/>
                    <a:ea typeface="Roboto" pitchFamily="34" charset="-122"/>
                    <a:cs typeface="Roboto" pitchFamily="34" charset="-120"/>
                  </a:rPr>
                  <a:t>AI-based environmental monitoring can disproportionately affect disadvantaged communities, especially those in polluted areas, leading to feelings of resentment and mistrust.</a:t>
                </a:r>
                <a:endParaRPr lang="en-US" sz="1800" dirty="0">
                  <a:solidFill>
                    <a:schemeClr val="tx1"/>
                  </a:solidFill>
                  <a:latin typeface="+mj-lt"/>
                </a:endParaRPr>
              </a:p>
            </p:txBody>
          </p:sp>
        </p:grpSp>
      </p:grpSp>
      <p:sp>
        <p:nvSpPr>
          <p:cNvPr id="5" name="TextBox 4">
            <a:extLst>
              <a:ext uri="{FF2B5EF4-FFF2-40B4-BE49-F238E27FC236}">
                <a16:creationId xmlns:a16="http://schemas.microsoft.com/office/drawing/2014/main" id="{FE337A2F-F5EF-BD9A-B1D9-F2A0A1FB3FA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6" name="TextBox 5">
            <a:extLst>
              <a:ext uri="{FF2B5EF4-FFF2-40B4-BE49-F238E27FC236}">
                <a16:creationId xmlns:a16="http://schemas.microsoft.com/office/drawing/2014/main" id="{D6CD87E6-AEEB-B86A-8F47-4D56F5CBA428}"/>
              </a:ext>
            </a:extLst>
          </p:cNvPr>
          <p:cNvSpPr txBox="1"/>
          <p:nvPr/>
        </p:nvSpPr>
        <p:spPr>
          <a:xfrm>
            <a:off x="880528" y="6135329"/>
            <a:ext cx="8998257" cy="276999"/>
          </a:xfrm>
          <a:prstGeom prst="rect">
            <a:avLst/>
          </a:prstGeom>
          <a:noFill/>
        </p:spPr>
        <p:txBody>
          <a:bodyPr wrap="square" rtlCol="0">
            <a:spAutoFit/>
          </a:bodyPr>
          <a:lstStyle/>
          <a:p>
            <a:pPr>
              <a:spcAft>
                <a:spcPts val="800"/>
              </a:spcAft>
            </a:pPr>
            <a:r>
              <a:rPr lang="en-IN" sz="1200" dirty="0">
                <a:solidFill>
                  <a:srgbClr val="0000FF"/>
                </a:solidFill>
                <a:latin typeface="+mn-lt"/>
              </a:rPr>
              <a:t>Image generated using AI tool</a:t>
            </a:r>
          </a:p>
        </p:txBody>
      </p:sp>
      <p:cxnSp>
        <p:nvCxnSpPr>
          <p:cNvPr id="7" name="Straight Connector 6">
            <a:extLst>
              <a:ext uri="{FF2B5EF4-FFF2-40B4-BE49-F238E27FC236}">
                <a16:creationId xmlns:a16="http://schemas.microsoft.com/office/drawing/2014/main" id="{D23028BF-9647-E63B-E98C-67958640371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717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9355ADF-53A7-E613-6997-0E4D142CAB2D}"/>
              </a:ext>
            </a:extLst>
          </p:cNvPr>
          <p:cNvPicPr>
            <a:picLocks noChangeAspect="1"/>
          </p:cNvPicPr>
          <p:nvPr/>
        </p:nvPicPr>
        <p:blipFill>
          <a:blip r:embed="rId3"/>
          <a:stretch>
            <a:fillRect/>
          </a:stretch>
        </p:blipFill>
        <p:spPr>
          <a:xfrm>
            <a:off x="9289997" y="782894"/>
            <a:ext cx="2902003" cy="5048280"/>
          </a:xfrm>
          <a:prstGeom prst="rect">
            <a:avLst/>
          </a:prstGeom>
        </p:spPr>
      </p:pic>
      <p:sp>
        <p:nvSpPr>
          <p:cNvPr id="15" name="Text 2">
            <a:extLst>
              <a:ext uri="{FF2B5EF4-FFF2-40B4-BE49-F238E27FC236}">
                <a16:creationId xmlns:a16="http://schemas.microsoft.com/office/drawing/2014/main" id="{ABB6FC01-1C03-5848-2549-163A5FBF38AF}"/>
              </a:ext>
            </a:extLst>
          </p:cNvPr>
          <p:cNvSpPr/>
          <p:nvPr/>
        </p:nvSpPr>
        <p:spPr>
          <a:xfrm>
            <a:off x="1304668" y="2236171"/>
            <a:ext cx="7800016" cy="536734"/>
          </a:xfrm>
          <a:prstGeom prst="rect">
            <a:avLst/>
          </a:prstGeom>
          <a:noFill/>
          <a:ln/>
        </p:spPr>
        <p:txBody>
          <a:bodyPr wrap="square" lIns="0" tIns="0" rIns="0" bIns="0" rtlCol="0" anchor="t"/>
          <a:lstStyle/>
          <a:p>
            <a:pPr algn="just">
              <a:lnSpc>
                <a:spcPts val="2100"/>
              </a:lnSpc>
            </a:pPr>
            <a:r>
              <a:rPr lang="en-US" sz="1600" b="1" dirty="0">
                <a:solidFill>
                  <a:schemeClr val="tx1"/>
                </a:solidFill>
                <a:latin typeface="+mj-lt"/>
                <a:ea typeface="Raleway" pitchFamily="34" charset="-122"/>
                <a:cs typeface="Raleway" pitchFamily="34" charset="-120"/>
              </a:rPr>
              <a:t>Transparent Data Practices</a:t>
            </a:r>
            <a:endParaRPr lang="en-US" sz="1600" b="1" dirty="0">
              <a:solidFill>
                <a:schemeClr val="tx1"/>
              </a:solidFill>
              <a:latin typeface="+mj-lt"/>
            </a:endParaRPr>
          </a:p>
          <a:p>
            <a:pPr marL="0" indent="0" algn="just">
              <a:lnSpc>
                <a:spcPts val="2100"/>
              </a:lnSpc>
              <a:buNone/>
            </a:pPr>
            <a:r>
              <a:rPr lang="en-US" sz="1600" dirty="0">
                <a:solidFill>
                  <a:schemeClr val="tx1"/>
                </a:solidFill>
                <a:latin typeface="+mj-lt"/>
                <a:ea typeface="Roboto" pitchFamily="34" charset="-122"/>
                <a:cs typeface="Roboto" pitchFamily="34" charset="-120"/>
              </a:rPr>
              <a:t>Organizations should be transparent about data collection practices, including the purpose, scope, and retention of data. This fosters trust and allows individuals to make informed choices.</a:t>
            </a:r>
            <a:endParaRPr lang="en-US" sz="1600" dirty="0">
              <a:solidFill>
                <a:schemeClr val="tx1"/>
              </a:solidFill>
              <a:latin typeface="+mj-lt"/>
            </a:endParaRPr>
          </a:p>
        </p:txBody>
      </p:sp>
      <p:pic>
        <p:nvPicPr>
          <p:cNvPr id="16" name="Image 2" descr="preencoded.png">
            <a:extLst>
              <a:ext uri="{FF2B5EF4-FFF2-40B4-BE49-F238E27FC236}">
                <a16:creationId xmlns:a16="http://schemas.microsoft.com/office/drawing/2014/main" id="{AA286132-AC73-6BC3-EE8E-67AE3EA9FB9C}"/>
              </a:ext>
            </a:extLst>
          </p:cNvPr>
          <p:cNvPicPr>
            <a:picLocks noChangeAspect="1"/>
          </p:cNvPicPr>
          <p:nvPr/>
        </p:nvPicPr>
        <p:blipFill>
          <a:blip r:embed="rId4"/>
          <a:stretch>
            <a:fillRect/>
          </a:stretch>
        </p:blipFill>
        <p:spPr>
          <a:xfrm>
            <a:off x="527645" y="3219331"/>
            <a:ext cx="433211" cy="419338"/>
          </a:xfrm>
          <a:prstGeom prst="rect">
            <a:avLst/>
          </a:prstGeom>
        </p:spPr>
      </p:pic>
      <p:sp>
        <p:nvSpPr>
          <p:cNvPr id="18" name="Text 4">
            <a:extLst>
              <a:ext uri="{FF2B5EF4-FFF2-40B4-BE49-F238E27FC236}">
                <a16:creationId xmlns:a16="http://schemas.microsoft.com/office/drawing/2014/main" id="{4EBB0EE0-3929-2C4F-2454-0C58A1375033}"/>
              </a:ext>
            </a:extLst>
          </p:cNvPr>
          <p:cNvSpPr/>
          <p:nvPr/>
        </p:nvSpPr>
        <p:spPr>
          <a:xfrm>
            <a:off x="1279563" y="3638906"/>
            <a:ext cx="7610621" cy="536734"/>
          </a:xfrm>
          <a:prstGeom prst="rect">
            <a:avLst/>
          </a:prstGeom>
          <a:noFill/>
          <a:ln/>
        </p:spPr>
        <p:txBody>
          <a:bodyPr wrap="square" lIns="0" tIns="0" rIns="0" bIns="0" rtlCol="0" anchor="t"/>
          <a:lstStyle/>
          <a:p>
            <a:pPr algn="just">
              <a:lnSpc>
                <a:spcPts val="2100"/>
              </a:lnSpc>
            </a:pPr>
            <a:r>
              <a:rPr lang="en-US" sz="1600" b="1" dirty="0">
                <a:solidFill>
                  <a:schemeClr val="tx1"/>
                </a:solidFill>
                <a:latin typeface="+mj-lt"/>
                <a:ea typeface="Raleway" pitchFamily="34" charset="-122"/>
                <a:cs typeface="Raleway" pitchFamily="34" charset="-120"/>
              </a:rPr>
              <a:t>Ethical Principles and Regulations</a:t>
            </a:r>
            <a:endParaRPr lang="en-US" sz="1600" dirty="0">
              <a:solidFill>
                <a:schemeClr val="tx1"/>
              </a:solidFill>
              <a:latin typeface="+mj-lt"/>
              <a:ea typeface="Roboto" pitchFamily="34" charset="-122"/>
              <a:cs typeface="Roboto" pitchFamily="34" charset="-120"/>
            </a:endParaRPr>
          </a:p>
          <a:p>
            <a:pPr marL="0" indent="0" algn="just">
              <a:lnSpc>
                <a:spcPts val="2100"/>
              </a:lnSpc>
              <a:buNone/>
            </a:pPr>
            <a:r>
              <a:rPr lang="en-US" sz="1600" dirty="0">
                <a:solidFill>
                  <a:schemeClr val="tx1"/>
                </a:solidFill>
                <a:latin typeface="+mj-lt"/>
                <a:ea typeface="Roboto" pitchFamily="34" charset="-122"/>
                <a:cs typeface="Roboto" pitchFamily="34" charset="-120"/>
              </a:rPr>
              <a:t>Organizations should adhere to existing privacy regulations and develop their own ethical standards to ensure responsible data handling and minimize privacy risks.</a:t>
            </a:r>
            <a:endParaRPr lang="en-US" sz="1600" dirty="0">
              <a:solidFill>
                <a:schemeClr val="tx1"/>
              </a:solidFill>
              <a:latin typeface="+mj-lt"/>
            </a:endParaRPr>
          </a:p>
        </p:txBody>
      </p:sp>
      <p:pic>
        <p:nvPicPr>
          <p:cNvPr id="19" name="Image 3" descr="preencoded.png">
            <a:extLst>
              <a:ext uri="{FF2B5EF4-FFF2-40B4-BE49-F238E27FC236}">
                <a16:creationId xmlns:a16="http://schemas.microsoft.com/office/drawing/2014/main" id="{AEF1D925-F3E7-1AA8-17BF-1632B651FCD0}"/>
              </a:ext>
            </a:extLst>
          </p:cNvPr>
          <p:cNvPicPr>
            <a:picLocks noChangeAspect="1"/>
          </p:cNvPicPr>
          <p:nvPr/>
        </p:nvPicPr>
        <p:blipFill>
          <a:blip r:embed="rId5"/>
          <a:stretch>
            <a:fillRect/>
          </a:stretch>
        </p:blipFill>
        <p:spPr>
          <a:xfrm>
            <a:off x="527645" y="4691848"/>
            <a:ext cx="433211" cy="419338"/>
          </a:xfrm>
          <a:prstGeom prst="rect">
            <a:avLst/>
          </a:prstGeom>
        </p:spPr>
      </p:pic>
      <p:sp>
        <p:nvSpPr>
          <p:cNvPr id="21" name="Text 6">
            <a:extLst>
              <a:ext uri="{FF2B5EF4-FFF2-40B4-BE49-F238E27FC236}">
                <a16:creationId xmlns:a16="http://schemas.microsoft.com/office/drawing/2014/main" id="{253048F9-6ECB-ED51-F43B-37D862351DA4}"/>
              </a:ext>
            </a:extLst>
          </p:cNvPr>
          <p:cNvSpPr/>
          <p:nvPr/>
        </p:nvSpPr>
        <p:spPr>
          <a:xfrm>
            <a:off x="1279563" y="4901517"/>
            <a:ext cx="7783061" cy="536734"/>
          </a:xfrm>
          <a:prstGeom prst="rect">
            <a:avLst/>
          </a:prstGeom>
          <a:noFill/>
          <a:ln/>
        </p:spPr>
        <p:txBody>
          <a:bodyPr wrap="square" lIns="0" tIns="0" rIns="0" bIns="0" rtlCol="0" anchor="t"/>
          <a:lstStyle/>
          <a:p>
            <a:pPr algn="just">
              <a:lnSpc>
                <a:spcPts val="2100"/>
              </a:lnSpc>
            </a:pPr>
            <a:r>
              <a:rPr lang="en-US" sz="1600" b="1" dirty="0">
                <a:solidFill>
                  <a:schemeClr val="tx1"/>
                </a:solidFill>
                <a:latin typeface="+mj-lt"/>
                <a:ea typeface="Raleway" pitchFamily="34" charset="-122"/>
                <a:cs typeface="Raleway" pitchFamily="34" charset="-120"/>
              </a:rPr>
              <a:t>Community Engagement</a:t>
            </a:r>
            <a:endParaRPr lang="en-US" sz="1600" b="1" dirty="0">
              <a:solidFill>
                <a:schemeClr val="tx1"/>
              </a:solidFill>
              <a:latin typeface="+mj-lt"/>
            </a:endParaRPr>
          </a:p>
          <a:p>
            <a:pPr marL="0" indent="0" algn="just">
              <a:lnSpc>
                <a:spcPts val="2100"/>
              </a:lnSpc>
              <a:buNone/>
            </a:pPr>
            <a:r>
              <a:rPr lang="en-US" sz="1600" dirty="0">
                <a:solidFill>
                  <a:schemeClr val="tx1"/>
                </a:solidFill>
                <a:latin typeface="+mj-lt"/>
                <a:ea typeface="Roboto" pitchFamily="34" charset="-122"/>
                <a:cs typeface="Roboto" pitchFamily="34" charset="-120"/>
              </a:rPr>
              <a:t>Engaging with communities in the development and implementation of AI-based environmental monitoring systems helps address privacy concerns and fosters a sense of ownership and responsibility.</a:t>
            </a:r>
            <a:endParaRPr lang="en-US" sz="1600" dirty="0">
              <a:solidFill>
                <a:schemeClr val="tx1"/>
              </a:solidFill>
              <a:latin typeface="+mj-lt"/>
            </a:endParaRPr>
          </a:p>
        </p:txBody>
      </p:sp>
      <p:sp>
        <p:nvSpPr>
          <p:cNvPr id="29" name="TextBox 28">
            <a:extLst>
              <a:ext uri="{FF2B5EF4-FFF2-40B4-BE49-F238E27FC236}">
                <a16:creationId xmlns:a16="http://schemas.microsoft.com/office/drawing/2014/main" id="{01BCD97F-82A9-ED6D-2DCC-68F9E7C10635}"/>
              </a:ext>
            </a:extLst>
          </p:cNvPr>
          <p:cNvSpPr txBox="1"/>
          <p:nvPr/>
        </p:nvSpPr>
        <p:spPr>
          <a:xfrm>
            <a:off x="347003" y="1044891"/>
            <a:ext cx="6105378" cy="369332"/>
          </a:xfrm>
          <a:prstGeom prst="rect">
            <a:avLst/>
          </a:prstGeom>
          <a:noFill/>
        </p:spPr>
        <p:txBody>
          <a:bodyPr wrap="square">
            <a:spAutoFit/>
          </a:bodyPr>
          <a:lstStyle/>
          <a:p>
            <a:r>
              <a:rPr lang="en-US" sz="1800" b="1" dirty="0">
                <a:solidFill>
                  <a:srgbClr val="213163"/>
                </a:solidFill>
              </a:rPr>
              <a:t>Balancing Environmental Goals with Privacy Rights</a:t>
            </a:r>
          </a:p>
        </p:txBody>
      </p:sp>
      <p:sp>
        <p:nvSpPr>
          <p:cNvPr id="3" name="TextBox 2">
            <a:extLst>
              <a:ext uri="{FF2B5EF4-FFF2-40B4-BE49-F238E27FC236}">
                <a16:creationId xmlns:a16="http://schemas.microsoft.com/office/drawing/2014/main" id="{F8DE6949-4574-0956-01C3-AD207B92382A}"/>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DECB502C-F332-6115-2A15-5E2C17FF97E2}"/>
              </a:ext>
            </a:extLst>
          </p:cNvPr>
          <p:cNvSpPr txBox="1"/>
          <p:nvPr/>
        </p:nvSpPr>
        <p:spPr>
          <a:xfrm>
            <a:off x="880528" y="6135329"/>
            <a:ext cx="8998257" cy="276999"/>
          </a:xfrm>
          <a:prstGeom prst="rect">
            <a:avLst/>
          </a:prstGeom>
          <a:noFill/>
        </p:spPr>
        <p:txBody>
          <a:bodyPr wrap="square" rtlCol="0">
            <a:spAutoFit/>
          </a:bodyPr>
          <a:lstStyle/>
          <a:p>
            <a:pPr>
              <a:spcAft>
                <a:spcPts val="800"/>
              </a:spcAft>
            </a:pPr>
            <a:r>
              <a:rPr lang="en-IN" sz="1200" dirty="0">
                <a:solidFill>
                  <a:srgbClr val="0000FF"/>
                </a:solidFill>
                <a:latin typeface="+mn-lt"/>
              </a:rPr>
              <a:t>Image generated using AI tool</a:t>
            </a:r>
          </a:p>
        </p:txBody>
      </p:sp>
      <p:cxnSp>
        <p:nvCxnSpPr>
          <p:cNvPr id="5" name="Straight Connector 4">
            <a:extLst>
              <a:ext uri="{FF2B5EF4-FFF2-40B4-BE49-F238E27FC236}">
                <a16:creationId xmlns:a16="http://schemas.microsoft.com/office/drawing/2014/main" id="{DEDCAB31-EB6A-0CD4-2D54-AA914EF1DA34}"/>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72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8C6C0A-90AB-E077-C3E3-7C3BE379436F}"/>
              </a:ext>
            </a:extLst>
          </p:cNvPr>
          <p:cNvSpPr txBox="1"/>
          <p:nvPr/>
        </p:nvSpPr>
        <p:spPr>
          <a:xfrm>
            <a:off x="347003" y="1044891"/>
            <a:ext cx="6105378" cy="369332"/>
          </a:xfrm>
          <a:prstGeom prst="rect">
            <a:avLst/>
          </a:prstGeom>
          <a:noFill/>
        </p:spPr>
        <p:txBody>
          <a:bodyPr wrap="square">
            <a:spAutoFit/>
          </a:bodyPr>
          <a:lstStyle/>
          <a:p>
            <a:r>
              <a:rPr lang="en-US" sz="1800" b="1" dirty="0">
                <a:solidFill>
                  <a:srgbClr val="213163"/>
                </a:solidFill>
              </a:rPr>
              <a:t>Ethical AI: A Global Framework</a:t>
            </a:r>
          </a:p>
        </p:txBody>
      </p:sp>
      <p:sp>
        <p:nvSpPr>
          <p:cNvPr id="6" name="TextBox 5">
            <a:extLst>
              <a:ext uri="{FF2B5EF4-FFF2-40B4-BE49-F238E27FC236}">
                <a16:creationId xmlns:a16="http://schemas.microsoft.com/office/drawing/2014/main" id="{9F9579C0-106E-4141-E6FA-921F7133A1FD}"/>
              </a:ext>
            </a:extLst>
          </p:cNvPr>
          <p:cNvSpPr txBox="1"/>
          <p:nvPr/>
        </p:nvSpPr>
        <p:spPr>
          <a:xfrm>
            <a:off x="199809" y="1394217"/>
            <a:ext cx="5395079" cy="3225883"/>
          </a:xfrm>
          <a:prstGeom prst="rect">
            <a:avLst/>
          </a:prstGeom>
          <a:noFill/>
        </p:spPr>
        <p:txBody>
          <a:bodyPr wrap="square">
            <a:spAutoFit/>
          </a:bodyPr>
          <a:lstStyle/>
          <a:p>
            <a:pPr marL="285750" indent="-285750" algn="just">
              <a:lnSpc>
                <a:spcPts val="3100"/>
              </a:lnSpc>
              <a:buFont typeface="Arial" panose="020B0604020202020204" pitchFamily="34" charset="0"/>
              <a:buChar char="•"/>
            </a:pPr>
            <a:r>
              <a:rPr lang="en-US" sz="1800" dirty="0">
                <a:solidFill>
                  <a:schemeClr val="tx1"/>
                </a:solidFill>
                <a:latin typeface="+mj-lt"/>
                <a:ea typeface="Arimo" pitchFamily="34" charset="-122"/>
                <a:cs typeface="Arimo" pitchFamily="34" charset="-120"/>
              </a:rPr>
              <a:t>AI development is rapidly transforming the world.</a:t>
            </a:r>
          </a:p>
          <a:p>
            <a:pPr marL="285750" indent="-285750" algn="just">
              <a:lnSpc>
                <a:spcPts val="3100"/>
              </a:lnSpc>
              <a:buFont typeface="Arial" panose="020B0604020202020204" pitchFamily="34" charset="0"/>
              <a:buChar char="•"/>
            </a:pPr>
            <a:r>
              <a:rPr lang="en-US" sz="1800" dirty="0">
                <a:solidFill>
                  <a:schemeClr val="tx1"/>
                </a:solidFill>
                <a:latin typeface="+mj-lt"/>
                <a:ea typeface="Arimo" pitchFamily="34" charset="-122"/>
                <a:cs typeface="Arimo" pitchFamily="34" charset="-120"/>
              </a:rPr>
              <a:t>Regulatory and policy frameworks are emerging globally for responsible and ethical AI use.</a:t>
            </a:r>
          </a:p>
          <a:p>
            <a:pPr marL="285750" indent="-285750" algn="just">
              <a:lnSpc>
                <a:spcPts val="3100"/>
              </a:lnSpc>
              <a:buFont typeface="Arial" panose="020B0604020202020204" pitchFamily="34" charset="0"/>
              <a:buChar char="•"/>
            </a:pPr>
            <a:r>
              <a:rPr lang="en-US" sz="1800" dirty="0">
                <a:solidFill>
                  <a:schemeClr val="tx1"/>
                </a:solidFill>
                <a:latin typeface="+mj-lt"/>
                <a:ea typeface="Arimo" pitchFamily="34" charset="-122"/>
                <a:cs typeface="Arimo" pitchFamily="34" charset="-120"/>
              </a:rPr>
              <a:t>These frameworks aim to balance innovation with societal well-being and individual rights.</a:t>
            </a:r>
          </a:p>
          <a:p>
            <a:pPr marL="285750" indent="-285750" algn="just">
              <a:lnSpc>
                <a:spcPts val="3100"/>
              </a:lnSpc>
              <a:buFont typeface="Arial" panose="020B0604020202020204" pitchFamily="34" charset="0"/>
              <a:buChar char="•"/>
            </a:pPr>
            <a:r>
              <a:rPr lang="en-US" sz="1800" dirty="0">
                <a:solidFill>
                  <a:schemeClr val="tx1"/>
                </a:solidFill>
                <a:latin typeface="+mj-lt"/>
                <a:ea typeface="Arimo" pitchFamily="34" charset="-122"/>
                <a:cs typeface="Arimo" pitchFamily="34" charset="-120"/>
              </a:rPr>
              <a:t>The goal is to promote responsible AI deployment.</a:t>
            </a:r>
            <a:endParaRPr lang="en-US" sz="1800" dirty="0">
              <a:solidFill>
                <a:schemeClr val="tx1"/>
              </a:solidFill>
              <a:latin typeface="+mj-lt"/>
            </a:endParaRPr>
          </a:p>
        </p:txBody>
      </p:sp>
      <p:pic>
        <p:nvPicPr>
          <p:cNvPr id="8194" name="Picture 2" descr="Frontiers | Legal and Ethical Consideration in Artificial Intelligence in  Healthcare: Who Takes Responsibility?">
            <a:extLst>
              <a:ext uri="{FF2B5EF4-FFF2-40B4-BE49-F238E27FC236}">
                <a16:creationId xmlns:a16="http://schemas.microsoft.com/office/drawing/2014/main" id="{7AE82700-AF9E-B1DA-F6F7-AB987A3E7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238" y="1793296"/>
            <a:ext cx="6075549" cy="40546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421A5D-26D4-B796-9FB3-9675633F38DE}"/>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8" name="TextBox 7">
            <a:extLst>
              <a:ext uri="{FF2B5EF4-FFF2-40B4-BE49-F238E27FC236}">
                <a16:creationId xmlns:a16="http://schemas.microsoft.com/office/drawing/2014/main" id="{00B183CD-635D-64D4-44C6-EADA66EDB9F5}"/>
              </a:ext>
            </a:extLst>
          </p:cNvPr>
          <p:cNvSpPr txBox="1"/>
          <p:nvPr/>
        </p:nvSpPr>
        <p:spPr>
          <a:xfrm>
            <a:off x="880528" y="6135329"/>
            <a:ext cx="8998257"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https://www.frontiersin.org/journals/surgery/articles/10.3389/fsurg.2022.862322/full</a:t>
            </a:r>
          </a:p>
        </p:txBody>
      </p:sp>
      <p:cxnSp>
        <p:nvCxnSpPr>
          <p:cNvPr id="9" name="Straight Connector 8">
            <a:extLst>
              <a:ext uri="{FF2B5EF4-FFF2-40B4-BE49-F238E27FC236}">
                <a16:creationId xmlns:a16="http://schemas.microsoft.com/office/drawing/2014/main" id="{74270D2F-D328-4ACE-ACCE-695517A4DE6B}"/>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598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C80EFB3-899A-0999-C116-CABF8688E418}"/>
              </a:ext>
            </a:extLst>
          </p:cNvPr>
          <p:cNvSpPr txBox="1"/>
          <p:nvPr/>
        </p:nvSpPr>
        <p:spPr>
          <a:xfrm>
            <a:off x="280555" y="1005491"/>
            <a:ext cx="6105378" cy="369332"/>
          </a:xfrm>
          <a:prstGeom prst="rect">
            <a:avLst/>
          </a:prstGeom>
          <a:noFill/>
        </p:spPr>
        <p:txBody>
          <a:bodyPr wrap="square">
            <a:spAutoFit/>
          </a:bodyPr>
          <a:lstStyle/>
          <a:p>
            <a:r>
              <a:rPr lang="en-US" sz="1800" b="1" dirty="0">
                <a:solidFill>
                  <a:srgbClr val="213163"/>
                </a:solidFill>
              </a:rPr>
              <a:t>Global Guidelines for Ethical AI</a:t>
            </a:r>
          </a:p>
        </p:txBody>
      </p:sp>
      <p:graphicFrame>
        <p:nvGraphicFramePr>
          <p:cNvPr id="5" name="Diagram 4">
            <a:extLst>
              <a:ext uri="{FF2B5EF4-FFF2-40B4-BE49-F238E27FC236}">
                <a16:creationId xmlns:a16="http://schemas.microsoft.com/office/drawing/2014/main" id="{3D55D03E-61E7-9C56-2DBB-835709889E4B}"/>
              </a:ext>
            </a:extLst>
          </p:cNvPr>
          <p:cNvGraphicFramePr/>
          <p:nvPr>
            <p:extLst>
              <p:ext uri="{D42A27DB-BD31-4B8C-83A1-F6EECF244321}">
                <p14:modId xmlns:p14="http://schemas.microsoft.com/office/powerpoint/2010/main" val="601957893"/>
              </p:ext>
            </p:extLst>
          </p:nvPr>
        </p:nvGraphicFramePr>
        <p:xfrm>
          <a:off x="619759" y="2276773"/>
          <a:ext cx="10699549" cy="3272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4684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CE878C-5D20-5AEA-8154-A38A7050A082}"/>
              </a:ext>
            </a:extLst>
          </p:cNvPr>
          <p:cNvSpPr txBox="1"/>
          <p:nvPr/>
        </p:nvSpPr>
        <p:spPr>
          <a:xfrm>
            <a:off x="202071" y="972537"/>
            <a:ext cx="7366347" cy="400110"/>
          </a:xfrm>
          <a:prstGeom prst="rect">
            <a:avLst/>
          </a:prstGeom>
          <a:noFill/>
        </p:spPr>
        <p:txBody>
          <a:bodyPr wrap="square">
            <a:spAutoFit/>
          </a:bodyPr>
          <a:lstStyle/>
          <a:p>
            <a:r>
              <a:rPr lang="en-US" sz="2000" b="1" dirty="0">
                <a:solidFill>
                  <a:srgbClr val="213163"/>
                </a:solidFill>
              </a:rPr>
              <a:t>Future Trends in AI Ethics, Fairness, and Sustainability</a:t>
            </a:r>
          </a:p>
        </p:txBody>
      </p:sp>
      <p:sp>
        <p:nvSpPr>
          <p:cNvPr id="6" name="TextBox 5">
            <a:extLst>
              <a:ext uri="{FF2B5EF4-FFF2-40B4-BE49-F238E27FC236}">
                <a16:creationId xmlns:a16="http://schemas.microsoft.com/office/drawing/2014/main" id="{81E503CE-B4BF-676C-203E-9A0C2DE15023}"/>
              </a:ext>
            </a:extLst>
          </p:cNvPr>
          <p:cNvSpPr txBox="1"/>
          <p:nvPr/>
        </p:nvSpPr>
        <p:spPr>
          <a:xfrm>
            <a:off x="277585" y="1372647"/>
            <a:ext cx="5978943" cy="2033249"/>
          </a:xfrm>
          <a:prstGeom prst="rect">
            <a:avLst/>
          </a:prstGeom>
          <a:noFill/>
        </p:spPr>
        <p:txBody>
          <a:bodyPr wrap="square">
            <a:spAutoFit/>
          </a:bodyPr>
          <a:lstStyle/>
          <a:p>
            <a:pPr marL="0" indent="0">
              <a:lnSpc>
                <a:spcPts val="3100"/>
              </a:lnSpc>
              <a:buNone/>
            </a:pPr>
            <a:r>
              <a:rPr lang="en-US" sz="1800" dirty="0">
                <a:solidFill>
                  <a:schemeClr val="tx1"/>
                </a:solidFill>
                <a:latin typeface="+mj-lt"/>
              </a:rPr>
              <a:t>As AI evolves, three key trends are shaping the future of AI ethics:</a:t>
            </a:r>
          </a:p>
          <a:p>
            <a:pPr marL="285750" indent="-285750">
              <a:lnSpc>
                <a:spcPts val="3100"/>
              </a:lnSpc>
              <a:buFont typeface="Arial" panose="020B0604020202020204" pitchFamily="34" charset="0"/>
              <a:buChar char="•"/>
            </a:pPr>
            <a:r>
              <a:rPr lang="en-US" sz="1800" b="1" dirty="0">
                <a:solidFill>
                  <a:schemeClr val="tx1"/>
                </a:solidFill>
                <a:latin typeface="+mj-lt"/>
              </a:rPr>
              <a:t>Explainable AI (XAI):</a:t>
            </a:r>
            <a:r>
              <a:rPr lang="en-US" sz="1800" dirty="0">
                <a:solidFill>
                  <a:schemeClr val="tx1"/>
                </a:solidFill>
                <a:latin typeface="+mj-lt"/>
              </a:rPr>
              <a:t> Focuses on making AI decisions transparent and understandable to users, enhancing trust.</a:t>
            </a:r>
          </a:p>
        </p:txBody>
      </p:sp>
      <p:pic>
        <p:nvPicPr>
          <p:cNvPr id="7170" name="Picture 2">
            <a:extLst>
              <a:ext uri="{FF2B5EF4-FFF2-40B4-BE49-F238E27FC236}">
                <a16:creationId xmlns:a16="http://schemas.microsoft.com/office/drawing/2014/main" id="{A6EB4A79-0DC2-6077-62C8-F5BA3A362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92686" y="1712958"/>
            <a:ext cx="5121729" cy="43270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ECE04F-7835-7261-5DD8-15FAA869DAB9}"/>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8" name="TextBox 7">
            <a:extLst>
              <a:ext uri="{FF2B5EF4-FFF2-40B4-BE49-F238E27FC236}">
                <a16:creationId xmlns:a16="http://schemas.microsoft.com/office/drawing/2014/main" id="{75FFDF4A-43F4-2F8C-5C1D-F448D91C2F56}"/>
              </a:ext>
            </a:extLst>
          </p:cNvPr>
          <p:cNvSpPr txBox="1"/>
          <p:nvPr/>
        </p:nvSpPr>
        <p:spPr>
          <a:xfrm>
            <a:off x="880528" y="6135329"/>
            <a:ext cx="8998257" cy="276999"/>
          </a:xfrm>
          <a:prstGeom prst="rect">
            <a:avLst/>
          </a:prstGeom>
          <a:noFill/>
        </p:spPr>
        <p:txBody>
          <a:bodyPr wrap="square" rtlCol="0">
            <a:spAutoFit/>
          </a:bodyPr>
          <a:lstStyle/>
          <a:p>
            <a:pPr>
              <a:spcAft>
                <a:spcPts val="800"/>
              </a:spcAft>
            </a:pPr>
            <a:r>
              <a:rPr lang="en-IN" sz="1200" dirty="0">
                <a:solidFill>
                  <a:srgbClr val="0000FF"/>
                </a:solidFill>
                <a:latin typeface="+mn-lt"/>
              </a:rPr>
              <a:t>https://www.linkedin.com/pulse/navigating-future-ai-path-ethical-sustainable-innovation-aditya-raj-nwzpe/</a:t>
            </a:r>
          </a:p>
        </p:txBody>
      </p:sp>
      <p:cxnSp>
        <p:nvCxnSpPr>
          <p:cNvPr id="9" name="Straight Connector 8">
            <a:extLst>
              <a:ext uri="{FF2B5EF4-FFF2-40B4-BE49-F238E27FC236}">
                <a16:creationId xmlns:a16="http://schemas.microsoft.com/office/drawing/2014/main" id="{7B91AA84-7C16-9073-6E0E-CC1610E59CEE}"/>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576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3CE4F53-4312-71F7-FA35-285979C79FF4}"/>
              </a:ext>
            </a:extLst>
          </p:cNvPr>
          <p:cNvSpPr/>
          <p:nvPr/>
        </p:nvSpPr>
        <p:spPr>
          <a:xfrm>
            <a:off x="213730" y="949574"/>
            <a:ext cx="5585186" cy="400110"/>
          </a:xfrm>
          <a:prstGeom prst="rect">
            <a:avLst/>
          </a:prstGeom>
          <a:noFill/>
        </p:spPr>
        <p:txBody>
          <a:bodyPr wrap="square">
            <a:spAutoFit/>
          </a:bodyPr>
          <a:lstStyle/>
          <a:p>
            <a:r>
              <a:rPr lang="en-US" sz="2000" b="1" dirty="0">
                <a:solidFill>
                  <a:srgbClr val="213163"/>
                </a:solidFill>
              </a:rPr>
              <a:t>Explainable AI (XAI)</a:t>
            </a:r>
          </a:p>
        </p:txBody>
      </p:sp>
      <p:sp>
        <p:nvSpPr>
          <p:cNvPr id="3" name="Text 1">
            <a:extLst>
              <a:ext uri="{FF2B5EF4-FFF2-40B4-BE49-F238E27FC236}">
                <a16:creationId xmlns:a16="http://schemas.microsoft.com/office/drawing/2014/main" id="{6B66D977-0769-88C7-3401-A8CCCD020797}"/>
              </a:ext>
            </a:extLst>
          </p:cNvPr>
          <p:cNvSpPr/>
          <p:nvPr/>
        </p:nvSpPr>
        <p:spPr>
          <a:xfrm>
            <a:off x="341051" y="1411908"/>
            <a:ext cx="11279931" cy="682228"/>
          </a:xfrm>
          <a:prstGeom prst="rect">
            <a:avLst/>
          </a:prstGeom>
          <a:noFill/>
          <a:ln/>
        </p:spPr>
        <p:txBody>
          <a:bodyPr wrap="square" lIns="0" tIns="0" rIns="0" bIns="0" rtlCol="0" anchor="t"/>
          <a:lstStyle/>
          <a:p>
            <a:pPr marL="285750" indent="-285750">
              <a:lnSpc>
                <a:spcPts val="2650"/>
              </a:lnSpc>
              <a:buFont typeface="Arial" panose="020B0604020202020204" pitchFamily="34" charset="0"/>
              <a:buChar char="•"/>
            </a:pPr>
            <a:r>
              <a:rPr lang="en-US" sz="1800" dirty="0">
                <a:solidFill>
                  <a:schemeClr val="tx1"/>
                </a:solidFill>
                <a:latin typeface="+mj-lt"/>
                <a:ea typeface="Arimo" pitchFamily="34" charset="-122"/>
                <a:cs typeface="Arimo" pitchFamily="34" charset="-120"/>
              </a:rPr>
              <a:t>Explainable AI, or XAI, refers to techniques that make the decision-making of an AI system interpretable and understandable by humans. </a:t>
            </a:r>
          </a:p>
          <a:p>
            <a:pPr marL="285750" indent="-285750">
              <a:lnSpc>
                <a:spcPts val="2650"/>
              </a:lnSpc>
              <a:buFont typeface="Arial" panose="020B0604020202020204" pitchFamily="34" charset="0"/>
              <a:buChar char="•"/>
            </a:pPr>
            <a:r>
              <a:rPr lang="en-US" sz="1800" dirty="0">
                <a:solidFill>
                  <a:schemeClr val="tx1"/>
                </a:solidFill>
                <a:latin typeface="+mj-lt"/>
                <a:ea typeface="Arimo" pitchFamily="34" charset="-122"/>
                <a:cs typeface="Arimo" pitchFamily="34" charset="-120"/>
              </a:rPr>
              <a:t>This addresses growing concerns about transparency and distrust in AI operations, promoting responsible AI use and fair decision-making.</a:t>
            </a:r>
            <a:endParaRPr lang="en-US" sz="1800" dirty="0">
              <a:solidFill>
                <a:schemeClr val="tx1"/>
              </a:solidFill>
              <a:latin typeface="+mj-lt"/>
            </a:endParaRPr>
          </a:p>
        </p:txBody>
      </p:sp>
      <p:graphicFrame>
        <p:nvGraphicFramePr>
          <p:cNvPr id="10" name="Diagram 9">
            <a:extLst>
              <a:ext uri="{FF2B5EF4-FFF2-40B4-BE49-F238E27FC236}">
                <a16:creationId xmlns:a16="http://schemas.microsoft.com/office/drawing/2014/main" id="{0B2B7882-818B-EE45-AE45-B0E007AF4F94}"/>
              </a:ext>
            </a:extLst>
          </p:cNvPr>
          <p:cNvGraphicFramePr/>
          <p:nvPr>
            <p:extLst>
              <p:ext uri="{D42A27DB-BD31-4B8C-83A1-F6EECF244321}">
                <p14:modId xmlns:p14="http://schemas.microsoft.com/office/powerpoint/2010/main" val="2284083754"/>
              </p:ext>
            </p:extLst>
          </p:nvPr>
        </p:nvGraphicFramePr>
        <p:xfrm>
          <a:off x="1943862" y="3110839"/>
          <a:ext cx="8304276" cy="3240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7014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77D4531-94E3-D6F5-DC76-196F97B83357}"/>
              </a:ext>
            </a:extLst>
          </p:cNvPr>
          <p:cNvSpPr/>
          <p:nvPr/>
        </p:nvSpPr>
        <p:spPr>
          <a:xfrm>
            <a:off x="304800" y="894708"/>
            <a:ext cx="6403980" cy="400110"/>
          </a:xfrm>
          <a:prstGeom prst="rect">
            <a:avLst/>
          </a:prstGeom>
          <a:noFill/>
        </p:spPr>
        <p:txBody>
          <a:bodyPr wrap="square">
            <a:spAutoFit/>
          </a:bodyPr>
          <a:lstStyle/>
          <a:p>
            <a:r>
              <a:rPr lang="en-US" sz="2000" b="1" dirty="0">
                <a:solidFill>
                  <a:srgbClr val="213163"/>
                </a:solidFill>
              </a:rPr>
              <a:t>Principles of Explainable AI</a:t>
            </a:r>
          </a:p>
        </p:txBody>
      </p:sp>
      <p:sp>
        <p:nvSpPr>
          <p:cNvPr id="3" name="Text 1">
            <a:extLst>
              <a:ext uri="{FF2B5EF4-FFF2-40B4-BE49-F238E27FC236}">
                <a16:creationId xmlns:a16="http://schemas.microsoft.com/office/drawing/2014/main" id="{12F2719A-8498-19D7-749D-902598DD6605}"/>
              </a:ext>
            </a:extLst>
          </p:cNvPr>
          <p:cNvSpPr/>
          <p:nvPr/>
        </p:nvSpPr>
        <p:spPr>
          <a:xfrm>
            <a:off x="321684" y="1404996"/>
            <a:ext cx="11388209" cy="734854"/>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800" dirty="0">
                <a:solidFill>
                  <a:schemeClr val="tx1"/>
                </a:solidFill>
                <a:latin typeface="+mj-lt"/>
                <a:ea typeface="Arimo" pitchFamily="34" charset="-122"/>
                <a:cs typeface="Arimo" pitchFamily="34" charset="-120"/>
              </a:rPr>
              <a:t>XAI principles, guidelines, and recommendations aim to develop transparent and interpretable machine learning models for deployment. </a:t>
            </a:r>
          </a:p>
          <a:p>
            <a:pPr marL="285750" indent="-285750">
              <a:lnSpc>
                <a:spcPts val="2850"/>
              </a:lnSpc>
              <a:buFont typeface="Arial" panose="020B0604020202020204" pitchFamily="34" charset="0"/>
              <a:buChar char="•"/>
            </a:pPr>
            <a:r>
              <a:rPr lang="en-US" sz="1800" dirty="0">
                <a:solidFill>
                  <a:schemeClr val="tx1"/>
                </a:solidFill>
                <a:latin typeface="+mj-lt"/>
                <a:ea typeface="Arimo" pitchFamily="34" charset="-122"/>
                <a:cs typeface="Arimo" pitchFamily="34" charset="-120"/>
              </a:rPr>
              <a:t>These principles ensure responsible and ethical application of XAI, benefiting various domains and applications.</a:t>
            </a:r>
            <a:endParaRPr lang="en-US" sz="1800" dirty="0">
              <a:solidFill>
                <a:schemeClr val="tx1"/>
              </a:solidFill>
              <a:latin typeface="+mj-lt"/>
            </a:endParaRPr>
          </a:p>
        </p:txBody>
      </p:sp>
      <p:graphicFrame>
        <p:nvGraphicFramePr>
          <p:cNvPr id="16" name="Diagram 15">
            <a:extLst>
              <a:ext uri="{FF2B5EF4-FFF2-40B4-BE49-F238E27FC236}">
                <a16:creationId xmlns:a16="http://schemas.microsoft.com/office/drawing/2014/main" id="{FDA1D3CC-5DFC-A889-B6B6-57F7FAC6B4F7}"/>
              </a:ext>
            </a:extLst>
          </p:cNvPr>
          <p:cNvGraphicFramePr/>
          <p:nvPr>
            <p:extLst>
              <p:ext uri="{D42A27DB-BD31-4B8C-83A1-F6EECF244321}">
                <p14:modId xmlns:p14="http://schemas.microsoft.com/office/powerpoint/2010/main" val="2021756605"/>
              </p:ext>
            </p:extLst>
          </p:nvPr>
        </p:nvGraphicFramePr>
        <p:xfrm>
          <a:off x="1900595" y="2848660"/>
          <a:ext cx="7654885" cy="35059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9163510"/>
      </p:ext>
    </p:extLst>
  </p:cSld>
  <p:clrMapOvr>
    <a:overrideClrMapping bg1="lt1" tx1="dk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4804095-D6ED-CCFB-F7E3-90F966309713}"/>
              </a:ext>
            </a:extLst>
          </p:cNvPr>
          <p:cNvSpPr/>
          <p:nvPr/>
        </p:nvSpPr>
        <p:spPr>
          <a:xfrm>
            <a:off x="304800" y="810908"/>
            <a:ext cx="5196364" cy="617577"/>
          </a:xfrm>
          <a:prstGeom prst="rect">
            <a:avLst/>
          </a:prstGeom>
          <a:noFill/>
          <a:ln/>
        </p:spPr>
        <p:txBody>
          <a:bodyPr wrap="none" lIns="0" tIns="0" rIns="0" bIns="0" rtlCol="0" anchor="t"/>
          <a:lstStyle/>
          <a:p>
            <a:pPr marL="0" indent="0">
              <a:lnSpc>
                <a:spcPts val="4850"/>
              </a:lnSpc>
              <a:buNone/>
            </a:pPr>
            <a:r>
              <a:rPr lang="en-US" sz="1800" b="1" dirty="0">
                <a:solidFill>
                  <a:srgbClr val="231971"/>
                </a:solidFill>
                <a:latin typeface="+mj-lt"/>
                <a:ea typeface="Outfit Extra Bold" pitchFamily="34" charset="-122"/>
                <a:cs typeface="Outfit Extra Bold" pitchFamily="34" charset="-120"/>
              </a:rPr>
              <a:t>The Future of AI Ethics</a:t>
            </a:r>
            <a:endParaRPr lang="en-US" sz="1800" dirty="0">
              <a:latin typeface="+mj-lt"/>
            </a:endParaRPr>
          </a:p>
        </p:txBody>
      </p:sp>
      <p:sp>
        <p:nvSpPr>
          <p:cNvPr id="3" name="Text 1">
            <a:extLst>
              <a:ext uri="{FF2B5EF4-FFF2-40B4-BE49-F238E27FC236}">
                <a16:creationId xmlns:a16="http://schemas.microsoft.com/office/drawing/2014/main" id="{F52C8342-2441-0F13-752E-C3BD6FF1432D}"/>
              </a:ext>
            </a:extLst>
          </p:cNvPr>
          <p:cNvSpPr/>
          <p:nvPr/>
        </p:nvSpPr>
        <p:spPr>
          <a:xfrm>
            <a:off x="304800" y="1428485"/>
            <a:ext cx="11084539" cy="1264920"/>
          </a:xfrm>
          <a:prstGeom prst="rect">
            <a:avLst/>
          </a:prstGeom>
          <a:noFill/>
          <a:ln/>
        </p:spPr>
        <p:txBody>
          <a:bodyPr wrap="square" lIns="0" tIns="0" rIns="0" bIns="0" rtlCol="0" anchor="t"/>
          <a:lstStyle/>
          <a:p>
            <a:pPr marL="0" indent="0">
              <a:lnSpc>
                <a:spcPts val="2450"/>
              </a:lnSpc>
              <a:buNone/>
            </a:pPr>
            <a:r>
              <a:rPr lang="en-US" sz="1800" dirty="0">
                <a:solidFill>
                  <a:schemeClr val="tx1"/>
                </a:solidFill>
                <a:latin typeface="+mj-lt"/>
                <a:ea typeface="Arimo" pitchFamily="34" charset="-122"/>
                <a:cs typeface="Arimo" pitchFamily="34" charset="-120"/>
              </a:rPr>
              <a:t>The future of AI ethics is being shaped by the emerging trends of explainable AI, sustainable AI development, and AI for social good. As AI technologies continue to evolve, these trends reflect the growing recognition that AI must be transparent, accountable, and aligned with both social and environmental responsibilities.</a:t>
            </a:r>
            <a:endParaRPr lang="en-US" sz="1800" dirty="0">
              <a:solidFill>
                <a:schemeClr val="tx1"/>
              </a:solidFill>
              <a:latin typeface="+mj-lt"/>
            </a:endParaRPr>
          </a:p>
        </p:txBody>
      </p:sp>
      <p:grpSp>
        <p:nvGrpSpPr>
          <p:cNvPr id="5" name="Group 4">
            <a:extLst>
              <a:ext uri="{FF2B5EF4-FFF2-40B4-BE49-F238E27FC236}">
                <a16:creationId xmlns:a16="http://schemas.microsoft.com/office/drawing/2014/main" id="{B5EAD72F-BB88-D0E5-BFCD-B5FECAF665C2}"/>
              </a:ext>
            </a:extLst>
          </p:cNvPr>
          <p:cNvGrpSpPr/>
          <p:nvPr/>
        </p:nvGrpSpPr>
        <p:grpSpPr>
          <a:xfrm>
            <a:off x="553728" y="2898844"/>
            <a:ext cx="11084541" cy="3326846"/>
            <a:chOff x="553728" y="3347028"/>
            <a:chExt cx="11084541" cy="2878661"/>
          </a:xfrm>
        </p:grpSpPr>
        <p:pic>
          <p:nvPicPr>
            <p:cNvPr id="4" name="Image 1" descr="preencoded.png">
              <a:extLst>
                <a:ext uri="{FF2B5EF4-FFF2-40B4-BE49-F238E27FC236}">
                  <a16:creationId xmlns:a16="http://schemas.microsoft.com/office/drawing/2014/main" id="{4B675D8A-2ED0-8AF2-9F4E-B4356A391663}"/>
                </a:ext>
              </a:extLst>
            </p:cNvPr>
            <p:cNvPicPr>
              <a:picLocks noChangeAspect="1"/>
            </p:cNvPicPr>
            <p:nvPr/>
          </p:nvPicPr>
          <p:blipFill>
            <a:blip r:embed="rId3"/>
            <a:stretch>
              <a:fillRect/>
            </a:stretch>
          </p:blipFill>
          <p:spPr>
            <a:xfrm>
              <a:off x="553730" y="3347028"/>
              <a:ext cx="988219" cy="765873"/>
            </a:xfrm>
            <a:prstGeom prst="rect">
              <a:avLst/>
            </a:prstGeom>
          </p:spPr>
        </p:pic>
        <p:sp>
          <p:nvSpPr>
            <p:cNvPr id="6" name="Text 3">
              <a:extLst>
                <a:ext uri="{FF2B5EF4-FFF2-40B4-BE49-F238E27FC236}">
                  <a16:creationId xmlns:a16="http://schemas.microsoft.com/office/drawing/2014/main" id="{08CE18F4-63DC-BB66-C6A4-25F03BA010E2}"/>
                </a:ext>
              </a:extLst>
            </p:cNvPr>
            <p:cNvSpPr/>
            <p:nvPr/>
          </p:nvSpPr>
          <p:spPr>
            <a:xfrm>
              <a:off x="1675748" y="3474231"/>
              <a:ext cx="9962521" cy="632460"/>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Explainable AI</a:t>
              </a:r>
              <a:endParaRPr lang="en-US" sz="1800" dirty="0">
                <a:solidFill>
                  <a:schemeClr val="tx1"/>
                </a:solidFill>
                <a:latin typeface="+mj-lt"/>
              </a:endParaRPr>
            </a:p>
            <a:p>
              <a:pPr marL="0" indent="0" algn="l">
                <a:lnSpc>
                  <a:spcPts val="2450"/>
                </a:lnSpc>
                <a:buNone/>
              </a:pPr>
              <a:r>
                <a:rPr lang="en-US" sz="1800" dirty="0">
                  <a:solidFill>
                    <a:schemeClr val="tx1"/>
                  </a:solidFill>
                  <a:latin typeface="+mj-lt"/>
                  <a:ea typeface="Arimo" pitchFamily="34" charset="-122"/>
                  <a:cs typeface="Arimo" pitchFamily="34" charset="-120"/>
                </a:rPr>
                <a:t>Ensuring transparency and interpretability in AI systems, fostering trust and responsible use.</a:t>
              </a:r>
              <a:endParaRPr lang="en-US" sz="1800" dirty="0">
                <a:solidFill>
                  <a:schemeClr val="tx1"/>
                </a:solidFill>
                <a:latin typeface="+mj-lt"/>
              </a:endParaRPr>
            </a:p>
          </p:txBody>
        </p:sp>
        <p:pic>
          <p:nvPicPr>
            <p:cNvPr id="7" name="Image 2" descr="preencoded.png">
              <a:extLst>
                <a:ext uri="{FF2B5EF4-FFF2-40B4-BE49-F238E27FC236}">
                  <a16:creationId xmlns:a16="http://schemas.microsoft.com/office/drawing/2014/main" id="{C0D1217B-7B50-71A4-DAD6-CBD95BE56F17}"/>
                </a:ext>
              </a:extLst>
            </p:cNvPr>
            <p:cNvPicPr>
              <a:picLocks noChangeAspect="1"/>
            </p:cNvPicPr>
            <p:nvPr/>
          </p:nvPicPr>
          <p:blipFill>
            <a:blip r:embed="rId4"/>
            <a:stretch>
              <a:fillRect/>
            </a:stretch>
          </p:blipFill>
          <p:spPr>
            <a:xfrm>
              <a:off x="553729" y="4403423"/>
              <a:ext cx="988219" cy="765872"/>
            </a:xfrm>
            <a:prstGeom prst="rect">
              <a:avLst/>
            </a:prstGeom>
          </p:spPr>
        </p:pic>
        <p:sp>
          <p:nvSpPr>
            <p:cNvPr id="9" name="Text 5">
              <a:extLst>
                <a:ext uri="{FF2B5EF4-FFF2-40B4-BE49-F238E27FC236}">
                  <a16:creationId xmlns:a16="http://schemas.microsoft.com/office/drawing/2014/main" id="{3F2CB9BC-4678-F0A5-D28B-DC7ACD9F08A2}"/>
                </a:ext>
              </a:extLst>
            </p:cNvPr>
            <p:cNvSpPr/>
            <p:nvPr/>
          </p:nvSpPr>
          <p:spPr>
            <a:xfrm>
              <a:off x="1675748" y="4403423"/>
              <a:ext cx="9962520" cy="632460"/>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Sustainable AI Development</a:t>
              </a:r>
              <a:endParaRPr lang="en-US" sz="1800" dirty="0">
                <a:solidFill>
                  <a:schemeClr val="tx1"/>
                </a:solidFill>
                <a:latin typeface="+mj-lt"/>
              </a:endParaRPr>
            </a:p>
            <a:p>
              <a:pPr marL="0" indent="0" algn="l">
                <a:lnSpc>
                  <a:spcPts val="2450"/>
                </a:lnSpc>
                <a:buNone/>
              </a:pPr>
              <a:r>
                <a:rPr lang="en-US" sz="1800" dirty="0">
                  <a:solidFill>
                    <a:schemeClr val="tx1"/>
                  </a:solidFill>
                  <a:latin typeface="+mj-lt"/>
                  <a:ea typeface="Arimo" pitchFamily="34" charset="-122"/>
                  <a:cs typeface="Arimo" pitchFamily="34" charset="-120"/>
                </a:rPr>
                <a:t>Minimizing the environmental impact of AI technologies and promoting environmentally responsible practices.</a:t>
              </a:r>
              <a:endParaRPr lang="en-US" sz="1800" dirty="0">
                <a:solidFill>
                  <a:schemeClr val="tx1"/>
                </a:solidFill>
                <a:latin typeface="+mj-lt"/>
              </a:endParaRPr>
            </a:p>
          </p:txBody>
        </p:sp>
        <p:pic>
          <p:nvPicPr>
            <p:cNvPr id="10" name="Image 3" descr="preencoded.png">
              <a:extLst>
                <a:ext uri="{FF2B5EF4-FFF2-40B4-BE49-F238E27FC236}">
                  <a16:creationId xmlns:a16="http://schemas.microsoft.com/office/drawing/2014/main" id="{548F47FC-4BAB-8018-02A0-14962152DCDF}"/>
                </a:ext>
              </a:extLst>
            </p:cNvPr>
            <p:cNvPicPr>
              <a:picLocks noChangeAspect="1"/>
            </p:cNvPicPr>
            <p:nvPr/>
          </p:nvPicPr>
          <p:blipFill>
            <a:blip r:embed="rId5"/>
            <a:stretch>
              <a:fillRect/>
            </a:stretch>
          </p:blipFill>
          <p:spPr>
            <a:xfrm>
              <a:off x="553728" y="5459817"/>
              <a:ext cx="988219" cy="765872"/>
            </a:xfrm>
            <a:prstGeom prst="rect">
              <a:avLst/>
            </a:prstGeom>
          </p:spPr>
        </p:pic>
        <p:sp>
          <p:nvSpPr>
            <p:cNvPr id="12" name="Text 7">
              <a:extLst>
                <a:ext uri="{FF2B5EF4-FFF2-40B4-BE49-F238E27FC236}">
                  <a16:creationId xmlns:a16="http://schemas.microsoft.com/office/drawing/2014/main" id="{B60BCDB1-3F40-5F96-4D6D-2291CF4AC85E}"/>
                </a:ext>
              </a:extLst>
            </p:cNvPr>
            <p:cNvSpPr/>
            <p:nvPr/>
          </p:nvSpPr>
          <p:spPr>
            <a:xfrm>
              <a:off x="1675748" y="5526523"/>
              <a:ext cx="9962520" cy="632460"/>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AI for Social Good</a:t>
              </a:r>
              <a:endParaRPr lang="en-US" sz="1800" dirty="0">
                <a:solidFill>
                  <a:schemeClr val="tx1"/>
                </a:solidFill>
                <a:latin typeface="+mj-lt"/>
              </a:endParaRPr>
            </a:p>
            <a:p>
              <a:pPr marL="0" indent="0" algn="l">
                <a:lnSpc>
                  <a:spcPts val="2450"/>
                </a:lnSpc>
                <a:buNone/>
              </a:pPr>
              <a:r>
                <a:rPr lang="en-US" sz="1800" dirty="0">
                  <a:solidFill>
                    <a:schemeClr val="tx1"/>
                  </a:solidFill>
                  <a:latin typeface="+mj-lt"/>
                  <a:ea typeface="Arimo" pitchFamily="34" charset="-122"/>
                  <a:cs typeface="Arimo" pitchFamily="34" charset="-120"/>
                </a:rPr>
                <a:t>Leveraging AI to address societal challenges while ensuring fairness and ethical responsibility.</a:t>
              </a:r>
              <a:endParaRPr lang="en-US" sz="1800" dirty="0">
                <a:solidFill>
                  <a:schemeClr val="tx1"/>
                </a:solidFill>
                <a:latin typeface="+mj-lt"/>
              </a:endParaRPr>
            </a:p>
          </p:txBody>
        </p:sp>
      </p:grpSp>
    </p:spTree>
    <p:extLst>
      <p:ext uri="{BB962C8B-B14F-4D97-AF65-F5344CB8AC3E}">
        <p14:creationId xmlns:p14="http://schemas.microsoft.com/office/powerpoint/2010/main" val="353799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321E4776-1C30-6412-665F-105F35256C22}"/>
              </a:ext>
            </a:extLst>
          </p:cNvPr>
          <p:cNvSpPr/>
          <p:nvPr/>
        </p:nvSpPr>
        <p:spPr>
          <a:xfrm>
            <a:off x="304800" y="1408797"/>
            <a:ext cx="11440886" cy="634603"/>
          </a:xfrm>
          <a:prstGeom prst="rect">
            <a:avLst/>
          </a:prstGeom>
          <a:noFill/>
          <a:ln/>
        </p:spPr>
        <p:txBody>
          <a:bodyPr wrap="square" lIns="0" tIns="0" rIns="0" bIns="0" rtlCol="0" anchor="t"/>
          <a:lstStyle/>
          <a:p>
            <a:pPr marL="0" indent="0" algn="just">
              <a:lnSpc>
                <a:spcPts val="2450"/>
              </a:lnSpc>
              <a:buNone/>
            </a:pPr>
            <a:r>
              <a:rPr lang="en-US" sz="1800" dirty="0">
                <a:solidFill>
                  <a:schemeClr val="tx1"/>
                </a:solidFill>
                <a:latin typeface="+mj-lt"/>
                <a:ea typeface="Arimo" pitchFamily="34" charset="-122"/>
                <a:cs typeface="Arimo" pitchFamily="34" charset="-120"/>
              </a:rPr>
              <a:t>By embracing these ethical principles, stakeholders can ensure that AI technologies contribute to a more fair, sustainable, and equitable future. This requires ongoing dialogue, collaboration, and commitment from all involved in the development and deployment of AI.</a:t>
            </a:r>
            <a:endParaRPr lang="en-US" sz="1800" dirty="0">
              <a:solidFill>
                <a:schemeClr val="tx1"/>
              </a:solidFill>
              <a:latin typeface="+mj-lt"/>
            </a:endParaRPr>
          </a:p>
        </p:txBody>
      </p:sp>
      <p:sp>
        <p:nvSpPr>
          <p:cNvPr id="20" name="TextBox 19">
            <a:extLst>
              <a:ext uri="{FF2B5EF4-FFF2-40B4-BE49-F238E27FC236}">
                <a16:creationId xmlns:a16="http://schemas.microsoft.com/office/drawing/2014/main" id="{1DADA001-8BD7-8F0E-82D9-C668DADB07AC}"/>
              </a:ext>
            </a:extLst>
          </p:cNvPr>
          <p:cNvSpPr txBox="1"/>
          <p:nvPr/>
        </p:nvSpPr>
        <p:spPr>
          <a:xfrm>
            <a:off x="223842" y="752238"/>
            <a:ext cx="9583613" cy="622030"/>
          </a:xfrm>
          <a:prstGeom prst="rect">
            <a:avLst/>
          </a:prstGeom>
          <a:noFill/>
        </p:spPr>
        <p:txBody>
          <a:bodyPr wrap="square">
            <a:spAutoFit/>
          </a:bodyPr>
          <a:lstStyle/>
          <a:p>
            <a:pPr marL="0" indent="0">
              <a:lnSpc>
                <a:spcPts val="4850"/>
              </a:lnSpc>
              <a:buNone/>
            </a:pPr>
            <a:r>
              <a:rPr lang="en-US" sz="2000" b="1" dirty="0">
                <a:solidFill>
                  <a:srgbClr val="231971"/>
                </a:solidFill>
                <a:latin typeface="+mj-lt"/>
                <a:ea typeface="Outfit Extra Bold" pitchFamily="34" charset="-122"/>
                <a:cs typeface="Outfit Extra Bold" pitchFamily="34" charset="-120"/>
              </a:rPr>
              <a:t>Embracing Ethical Principles for a Better Future</a:t>
            </a:r>
            <a:endParaRPr lang="en-US" sz="2000" dirty="0">
              <a:latin typeface="+mj-lt"/>
            </a:endParaRPr>
          </a:p>
        </p:txBody>
      </p:sp>
      <p:grpSp>
        <p:nvGrpSpPr>
          <p:cNvPr id="2" name="Group 1">
            <a:extLst>
              <a:ext uri="{FF2B5EF4-FFF2-40B4-BE49-F238E27FC236}">
                <a16:creationId xmlns:a16="http://schemas.microsoft.com/office/drawing/2014/main" id="{CAAA8C34-0735-A872-49B5-B990BAA1DC31}"/>
              </a:ext>
            </a:extLst>
          </p:cNvPr>
          <p:cNvGrpSpPr/>
          <p:nvPr/>
        </p:nvGrpSpPr>
        <p:grpSpPr>
          <a:xfrm>
            <a:off x="613451" y="2934567"/>
            <a:ext cx="11578549" cy="3070928"/>
            <a:chOff x="613451" y="2934567"/>
            <a:chExt cx="11578549" cy="3070928"/>
          </a:xfrm>
        </p:grpSpPr>
        <p:sp>
          <p:nvSpPr>
            <p:cNvPr id="4" name="Shape 2">
              <a:extLst>
                <a:ext uri="{FF2B5EF4-FFF2-40B4-BE49-F238E27FC236}">
                  <a16:creationId xmlns:a16="http://schemas.microsoft.com/office/drawing/2014/main" id="{D2C98D92-C2B8-65DC-9D6C-7F206C58835B}"/>
                </a:ext>
              </a:extLst>
            </p:cNvPr>
            <p:cNvSpPr/>
            <p:nvPr/>
          </p:nvSpPr>
          <p:spPr>
            <a:xfrm>
              <a:off x="613451" y="2970582"/>
              <a:ext cx="316339" cy="446365"/>
            </a:xfrm>
            <a:prstGeom prst="roundRect">
              <a:avLst>
                <a:gd name="adj" fmla="val 18668"/>
              </a:avLst>
            </a:prstGeom>
            <a:solidFill>
              <a:srgbClr val="E9E6FA"/>
            </a:solidFill>
            <a:ln w="7620">
              <a:solidFill>
                <a:srgbClr val="BDB8DF"/>
              </a:solidFill>
              <a:prstDash val="solid"/>
            </a:ln>
          </p:spPr>
          <p:txBody>
            <a:bodyPr/>
            <a:lstStyle/>
            <a:p>
              <a:endParaRPr lang="en-IN"/>
            </a:p>
          </p:txBody>
        </p:sp>
        <p:sp>
          <p:nvSpPr>
            <p:cNvPr id="5" name="Text 3">
              <a:extLst>
                <a:ext uri="{FF2B5EF4-FFF2-40B4-BE49-F238E27FC236}">
                  <a16:creationId xmlns:a16="http://schemas.microsoft.com/office/drawing/2014/main" id="{16E209D4-9F52-B26F-3145-1B521DCCF618}"/>
                </a:ext>
              </a:extLst>
            </p:cNvPr>
            <p:cNvSpPr/>
            <p:nvPr/>
          </p:nvSpPr>
          <p:spPr>
            <a:xfrm>
              <a:off x="745114" y="3119291"/>
              <a:ext cx="82271" cy="297656"/>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1</a:t>
              </a:r>
              <a:endParaRPr lang="en-US" sz="2300" dirty="0"/>
            </a:p>
          </p:txBody>
        </p:sp>
        <p:sp>
          <p:nvSpPr>
            <p:cNvPr id="7" name="Text 5">
              <a:extLst>
                <a:ext uri="{FF2B5EF4-FFF2-40B4-BE49-F238E27FC236}">
                  <a16:creationId xmlns:a16="http://schemas.microsoft.com/office/drawing/2014/main" id="{58DADDC2-BE83-BF57-D4C2-5B55CCD7333F}"/>
                </a:ext>
              </a:extLst>
            </p:cNvPr>
            <p:cNvSpPr/>
            <p:nvPr/>
          </p:nvSpPr>
          <p:spPr>
            <a:xfrm>
              <a:off x="1223186" y="2934567"/>
              <a:ext cx="4577294" cy="2954604"/>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Transparency</a:t>
              </a:r>
              <a:endParaRPr lang="en-US" sz="1800" dirty="0">
                <a:solidFill>
                  <a:schemeClr val="tx1"/>
                </a:solidFill>
                <a:latin typeface="+mj-lt"/>
              </a:endParaRPr>
            </a:p>
            <a:p>
              <a:pPr marL="0" indent="0">
                <a:lnSpc>
                  <a:spcPts val="2450"/>
                </a:lnSpc>
                <a:buNone/>
              </a:pPr>
              <a:r>
                <a:rPr lang="en-US" sz="1800" dirty="0">
                  <a:solidFill>
                    <a:schemeClr val="tx1"/>
                  </a:solidFill>
                  <a:latin typeface="+mj-lt"/>
                  <a:ea typeface="Arimo" pitchFamily="34" charset="-122"/>
                  <a:cs typeface="Arimo" pitchFamily="34" charset="-120"/>
                </a:rPr>
                <a:t>Openness and clarity in AI decision-making processes, promoting trust and accountability.</a:t>
              </a:r>
            </a:p>
            <a:p>
              <a:pPr marL="0" indent="0">
                <a:lnSpc>
                  <a:spcPts val="2450"/>
                </a:lnSpc>
                <a:buNone/>
              </a:pPr>
              <a:endParaRPr lang="en-US" sz="1800" dirty="0">
                <a:solidFill>
                  <a:schemeClr val="tx1"/>
                </a:solidFill>
                <a:latin typeface="+mj-lt"/>
                <a:ea typeface="Arimo" pitchFamily="34" charset="-122"/>
                <a:cs typeface="Arimo" pitchFamily="34" charset="-120"/>
              </a:endParaRPr>
            </a:p>
            <a:p>
              <a:pPr>
                <a:lnSpc>
                  <a:spcPts val="2450"/>
                </a:lnSpc>
              </a:pPr>
              <a:r>
                <a:rPr lang="en-US" sz="1800" b="1" dirty="0">
                  <a:solidFill>
                    <a:schemeClr val="tx1"/>
                  </a:solidFill>
                  <a:latin typeface="+mj-lt"/>
                  <a:ea typeface="Outfit Extra Bold" pitchFamily="34" charset="-122"/>
                  <a:cs typeface="Outfit Extra Bold" pitchFamily="34" charset="-120"/>
                </a:rPr>
                <a:t>Sustainability</a:t>
              </a:r>
              <a:endParaRPr lang="en-US" sz="1800" dirty="0">
                <a:solidFill>
                  <a:schemeClr val="tx1"/>
                </a:solidFill>
                <a:latin typeface="+mj-lt"/>
              </a:endParaRPr>
            </a:p>
            <a:p>
              <a:pPr marL="0" indent="0">
                <a:lnSpc>
                  <a:spcPts val="2450"/>
                </a:lnSpc>
                <a:buNone/>
              </a:pPr>
              <a:r>
                <a:rPr lang="en-US" sz="1800" dirty="0">
                  <a:solidFill>
                    <a:schemeClr val="tx1"/>
                  </a:solidFill>
                  <a:latin typeface="+mj-lt"/>
                  <a:ea typeface="Arimo" pitchFamily="34" charset="-122"/>
                  <a:cs typeface="Arimo" pitchFamily="34" charset="-120"/>
                </a:rPr>
                <a:t>Minimizing the environmental impact of AI technologies and promoting responsible use of resources.</a:t>
              </a:r>
              <a:endParaRPr lang="en-US" sz="1800" dirty="0">
                <a:solidFill>
                  <a:schemeClr val="tx1"/>
                </a:solidFill>
                <a:latin typeface="+mj-lt"/>
              </a:endParaRPr>
            </a:p>
            <a:p>
              <a:pPr marL="0" indent="0">
                <a:lnSpc>
                  <a:spcPts val="2450"/>
                </a:lnSpc>
                <a:buNone/>
              </a:pPr>
              <a:endParaRPr lang="en-US" sz="1800" dirty="0">
                <a:solidFill>
                  <a:schemeClr val="tx1"/>
                </a:solidFill>
                <a:latin typeface="+mj-lt"/>
              </a:endParaRPr>
            </a:p>
          </p:txBody>
        </p:sp>
        <p:sp>
          <p:nvSpPr>
            <p:cNvPr id="11" name="Text 9">
              <a:extLst>
                <a:ext uri="{FF2B5EF4-FFF2-40B4-BE49-F238E27FC236}">
                  <a16:creationId xmlns:a16="http://schemas.microsoft.com/office/drawing/2014/main" id="{EA7FABCC-A387-7BEC-1B76-8519D471A68D}"/>
                </a:ext>
              </a:extLst>
            </p:cNvPr>
            <p:cNvSpPr/>
            <p:nvPr/>
          </p:nvSpPr>
          <p:spPr>
            <a:xfrm>
              <a:off x="6859259" y="3013624"/>
              <a:ext cx="5332741" cy="2991871"/>
            </a:xfrm>
            <a:prstGeom prst="rect">
              <a:avLst/>
            </a:prstGeom>
            <a:noFill/>
            <a:ln/>
          </p:spPr>
          <p:txBody>
            <a:bodyPr wrap="square" lIns="0" tIns="0" rIns="0" bIns="0" rtlCol="0" anchor="t"/>
            <a:lstStyle/>
            <a:p>
              <a:pPr>
                <a:lnSpc>
                  <a:spcPts val="2450"/>
                </a:lnSpc>
              </a:pPr>
              <a:r>
                <a:rPr lang="en-US" sz="1800" b="1" dirty="0">
                  <a:solidFill>
                    <a:schemeClr val="tx1"/>
                  </a:solidFill>
                  <a:latin typeface="+mj-lt"/>
                  <a:ea typeface="Outfit Extra Bold" pitchFamily="34" charset="-122"/>
                  <a:cs typeface="Outfit Extra Bold" pitchFamily="34" charset="-120"/>
                </a:rPr>
                <a:t>Fairness</a:t>
              </a:r>
              <a:endParaRPr lang="en-US" sz="1800" dirty="0">
                <a:solidFill>
                  <a:schemeClr val="tx1"/>
                </a:solidFill>
                <a:latin typeface="+mj-lt"/>
              </a:endParaRPr>
            </a:p>
            <a:p>
              <a:pPr marL="0" indent="0">
                <a:lnSpc>
                  <a:spcPts val="2450"/>
                </a:lnSpc>
                <a:buNone/>
              </a:pPr>
              <a:r>
                <a:rPr lang="en-US" sz="1800" dirty="0">
                  <a:solidFill>
                    <a:schemeClr val="tx1"/>
                  </a:solidFill>
                  <a:latin typeface="+mj-lt"/>
                  <a:ea typeface="Arimo" pitchFamily="34" charset="-122"/>
                  <a:cs typeface="Arimo" pitchFamily="34" charset="-120"/>
                </a:rPr>
                <a:t>Ensuring that AI systems treat everyone fairly, regardless of background or identity.</a:t>
              </a:r>
            </a:p>
            <a:p>
              <a:pPr marL="0" indent="0">
                <a:lnSpc>
                  <a:spcPts val="2450"/>
                </a:lnSpc>
                <a:buNone/>
              </a:pPr>
              <a:endParaRPr lang="en-US" sz="1800" dirty="0">
                <a:solidFill>
                  <a:schemeClr val="tx1"/>
                </a:solidFill>
                <a:latin typeface="+mj-lt"/>
                <a:ea typeface="Arimo" pitchFamily="34" charset="-122"/>
                <a:cs typeface="Arimo" pitchFamily="34" charset="-120"/>
              </a:endParaRPr>
            </a:p>
            <a:p>
              <a:pPr marL="0" indent="0">
                <a:lnSpc>
                  <a:spcPts val="2450"/>
                </a:lnSpc>
                <a:buNone/>
              </a:pPr>
              <a:endParaRPr lang="en-US" sz="1800" dirty="0">
                <a:solidFill>
                  <a:schemeClr val="tx1"/>
                </a:solidFill>
                <a:latin typeface="+mj-lt"/>
                <a:ea typeface="Arimo" pitchFamily="34" charset="-122"/>
                <a:cs typeface="Arimo" pitchFamily="34" charset="-120"/>
              </a:endParaRPr>
            </a:p>
            <a:p>
              <a:pPr>
                <a:lnSpc>
                  <a:spcPts val="2450"/>
                </a:lnSpc>
              </a:pPr>
              <a:r>
                <a:rPr lang="en-US" sz="1800" b="1" dirty="0">
                  <a:solidFill>
                    <a:schemeClr val="tx1"/>
                  </a:solidFill>
                  <a:latin typeface="+mj-lt"/>
                  <a:ea typeface="Outfit Extra Bold" pitchFamily="34" charset="-122"/>
                  <a:cs typeface="Outfit Extra Bold" pitchFamily="34" charset="-120"/>
                </a:rPr>
                <a:t>Social Good</a:t>
              </a:r>
              <a:endParaRPr lang="en-US" sz="1800" dirty="0">
                <a:solidFill>
                  <a:schemeClr val="tx1"/>
                </a:solidFill>
                <a:latin typeface="+mj-lt"/>
              </a:endParaRPr>
            </a:p>
            <a:p>
              <a:pPr marL="0" indent="0">
                <a:lnSpc>
                  <a:spcPts val="2450"/>
                </a:lnSpc>
                <a:buNone/>
              </a:pPr>
              <a:r>
                <a:rPr lang="en-US" sz="1800" dirty="0">
                  <a:solidFill>
                    <a:schemeClr val="tx1"/>
                  </a:solidFill>
                  <a:latin typeface="+mj-lt"/>
                  <a:ea typeface="Arimo" pitchFamily="34" charset="-122"/>
                  <a:cs typeface="Arimo" pitchFamily="34" charset="-120"/>
                </a:rPr>
                <a:t>Leveraging AI to address societal challenges and improve the lives of people worldwide.</a:t>
              </a:r>
              <a:endParaRPr lang="en-US" sz="1800" dirty="0">
                <a:solidFill>
                  <a:schemeClr val="tx1"/>
                </a:solidFill>
                <a:latin typeface="+mj-lt"/>
              </a:endParaRPr>
            </a:p>
            <a:p>
              <a:pPr marL="0" indent="0">
                <a:lnSpc>
                  <a:spcPts val="2450"/>
                </a:lnSpc>
                <a:buNone/>
              </a:pPr>
              <a:endParaRPr lang="en-US" sz="1800" dirty="0">
                <a:solidFill>
                  <a:schemeClr val="tx1"/>
                </a:solidFill>
                <a:latin typeface="+mj-lt"/>
              </a:endParaRPr>
            </a:p>
          </p:txBody>
        </p:sp>
        <p:sp>
          <p:nvSpPr>
            <p:cNvPr id="12" name="Shape 10">
              <a:extLst>
                <a:ext uri="{FF2B5EF4-FFF2-40B4-BE49-F238E27FC236}">
                  <a16:creationId xmlns:a16="http://schemas.microsoft.com/office/drawing/2014/main" id="{DF6E5D1D-362C-80D1-DAE3-B2CFF2C96255}"/>
                </a:ext>
              </a:extLst>
            </p:cNvPr>
            <p:cNvSpPr/>
            <p:nvPr/>
          </p:nvSpPr>
          <p:spPr>
            <a:xfrm>
              <a:off x="628079" y="4550958"/>
              <a:ext cx="316339" cy="446365"/>
            </a:xfrm>
            <a:prstGeom prst="roundRect">
              <a:avLst>
                <a:gd name="adj" fmla="val 18668"/>
              </a:avLst>
            </a:prstGeom>
            <a:solidFill>
              <a:srgbClr val="E9E6FA"/>
            </a:solidFill>
            <a:ln w="7620">
              <a:solidFill>
                <a:srgbClr val="BDB8DF"/>
              </a:solidFill>
              <a:prstDash val="solid"/>
            </a:ln>
          </p:spPr>
          <p:txBody>
            <a:bodyPr/>
            <a:lstStyle/>
            <a:p>
              <a:endParaRPr lang="en-IN"/>
            </a:p>
          </p:txBody>
        </p:sp>
        <p:sp>
          <p:nvSpPr>
            <p:cNvPr id="13" name="Text 11">
              <a:extLst>
                <a:ext uri="{FF2B5EF4-FFF2-40B4-BE49-F238E27FC236}">
                  <a16:creationId xmlns:a16="http://schemas.microsoft.com/office/drawing/2014/main" id="{8F181574-5C24-3AD6-16FC-E0C14066C0FC}"/>
                </a:ext>
              </a:extLst>
            </p:cNvPr>
            <p:cNvSpPr/>
            <p:nvPr/>
          </p:nvSpPr>
          <p:spPr>
            <a:xfrm>
              <a:off x="745114" y="4656124"/>
              <a:ext cx="119988" cy="297656"/>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3</a:t>
              </a:r>
              <a:endParaRPr lang="en-US" sz="2300" dirty="0"/>
            </a:p>
          </p:txBody>
        </p:sp>
        <p:sp>
          <p:nvSpPr>
            <p:cNvPr id="21" name="Shape 6">
              <a:extLst>
                <a:ext uri="{FF2B5EF4-FFF2-40B4-BE49-F238E27FC236}">
                  <a16:creationId xmlns:a16="http://schemas.microsoft.com/office/drawing/2014/main" id="{DE8E052D-EA54-AF55-FD7E-8627B53F3206}"/>
                </a:ext>
              </a:extLst>
            </p:cNvPr>
            <p:cNvSpPr/>
            <p:nvPr/>
          </p:nvSpPr>
          <p:spPr>
            <a:xfrm>
              <a:off x="6267486" y="2970581"/>
              <a:ext cx="316339" cy="446365"/>
            </a:xfrm>
            <a:prstGeom prst="roundRect">
              <a:avLst>
                <a:gd name="adj" fmla="val 18668"/>
              </a:avLst>
            </a:prstGeom>
            <a:solidFill>
              <a:srgbClr val="E9E6FA"/>
            </a:solidFill>
            <a:ln w="7620">
              <a:solidFill>
                <a:srgbClr val="BDB8DF"/>
              </a:solidFill>
              <a:prstDash val="solid"/>
            </a:ln>
          </p:spPr>
          <p:txBody>
            <a:bodyPr/>
            <a:lstStyle/>
            <a:p>
              <a:endParaRPr lang="en-IN"/>
            </a:p>
          </p:txBody>
        </p:sp>
        <p:sp>
          <p:nvSpPr>
            <p:cNvPr id="22" name="Text 7">
              <a:extLst>
                <a:ext uri="{FF2B5EF4-FFF2-40B4-BE49-F238E27FC236}">
                  <a16:creationId xmlns:a16="http://schemas.microsoft.com/office/drawing/2014/main" id="{52B779F5-D34B-D9DE-EA29-B57718E9E8B3}"/>
                </a:ext>
              </a:extLst>
            </p:cNvPr>
            <p:cNvSpPr/>
            <p:nvPr/>
          </p:nvSpPr>
          <p:spPr>
            <a:xfrm>
              <a:off x="6387268" y="3082084"/>
              <a:ext cx="121507" cy="297656"/>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2</a:t>
              </a:r>
              <a:endParaRPr lang="en-US" sz="2300" dirty="0"/>
            </a:p>
          </p:txBody>
        </p:sp>
        <p:sp>
          <p:nvSpPr>
            <p:cNvPr id="23" name="Shape 14">
              <a:extLst>
                <a:ext uri="{FF2B5EF4-FFF2-40B4-BE49-F238E27FC236}">
                  <a16:creationId xmlns:a16="http://schemas.microsoft.com/office/drawing/2014/main" id="{C7EEBC24-91DA-137D-D388-E3F33BBD0605}"/>
                </a:ext>
              </a:extLst>
            </p:cNvPr>
            <p:cNvSpPr/>
            <p:nvPr/>
          </p:nvSpPr>
          <p:spPr>
            <a:xfrm>
              <a:off x="6267486" y="4550958"/>
              <a:ext cx="316339" cy="446365"/>
            </a:xfrm>
            <a:prstGeom prst="roundRect">
              <a:avLst>
                <a:gd name="adj" fmla="val 18668"/>
              </a:avLst>
            </a:prstGeom>
            <a:solidFill>
              <a:srgbClr val="E9E6FA"/>
            </a:solidFill>
            <a:ln w="7620">
              <a:solidFill>
                <a:srgbClr val="BDB8DF"/>
              </a:solidFill>
              <a:prstDash val="solid"/>
            </a:ln>
          </p:spPr>
          <p:txBody>
            <a:bodyPr/>
            <a:lstStyle/>
            <a:p>
              <a:endParaRPr lang="en-IN"/>
            </a:p>
          </p:txBody>
        </p:sp>
        <p:sp>
          <p:nvSpPr>
            <p:cNvPr id="24" name="Text 15">
              <a:extLst>
                <a:ext uri="{FF2B5EF4-FFF2-40B4-BE49-F238E27FC236}">
                  <a16:creationId xmlns:a16="http://schemas.microsoft.com/office/drawing/2014/main" id="{FEE35F7B-AECB-C0BF-129D-354931D9BCDA}"/>
                </a:ext>
              </a:extLst>
            </p:cNvPr>
            <p:cNvSpPr/>
            <p:nvPr/>
          </p:nvSpPr>
          <p:spPr>
            <a:xfrm>
              <a:off x="6371906" y="4657911"/>
              <a:ext cx="129270" cy="297656"/>
            </a:xfrm>
            <a:prstGeom prst="rect">
              <a:avLst/>
            </a:prstGeom>
            <a:noFill/>
            <a:ln/>
          </p:spPr>
          <p:txBody>
            <a:bodyPr wrap="none" lIns="0" tIns="0" rIns="0" bIns="0" rtlCol="0" anchor="t"/>
            <a:lstStyle/>
            <a:p>
              <a:pPr marL="0" indent="0" algn="ctr">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4</a:t>
              </a:r>
              <a:endParaRPr lang="en-US" sz="2300" dirty="0"/>
            </a:p>
          </p:txBody>
        </p:sp>
      </p:grpSp>
    </p:spTree>
    <p:extLst>
      <p:ext uri="{BB962C8B-B14F-4D97-AF65-F5344CB8AC3E}">
        <p14:creationId xmlns:p14="http://schemas.microsoft.com/office/powerpoint/2010/main" val="221742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739BC6-4CE0-E291-3C12-9667A47D8284}"/>
              </a:ext>
            </a:extLst>
          </p:cNvPr>
          <p:cNvGrpSpPr/>
          <p:nvPr/>
        </p:nvGrpSpPr>
        <p:grpSpPr>
          <a:xfrm>
            <a:off x="1117724" y="2339974"/>
            <a:ext cx="9956552" cy="3032125"/>
            <a:chOff x="1117724" y="2339974"/>
            <a:chExt cx="9956552" cy="3032125"/>
          </a:xfrm>
        </p:grpSpPr>
        <p:pic>
          <p:nvPicPr>
            <p:cNvPr id="5" name="Picture 4" descr="A black frame with a white background&#10;&#10;Description automatically generated">
              <a:extLst>
                <a:ext uri="{FF2B5EF4-FFF2-40B4-BE49-F238E27FC236}">
                  <a16:creationId xmlns:a16="http://schemas.microsoft.com/office/drawing/2014/main" id="{EA63E77B-2755-D21F-51BC-42BE4453849D}"/>
                </a:ext>
              </a:extLst>
            </p:cNvPr>
            <p:cNvPicPr>
              <a:picLocks noChangeAspect="1"/>
            </p:cNvPicPr>
            <p:nvPr/>
          </p:nvPicPr>
          <p:blipFill>
            <a:blip r:embed="rId3"/>
            <a:stretch>
              <a:fillRect/>
            </a:stretch>
          </p:blipFill>
          <p:spPr>
            <a:xfrm>
              <a:off x="1117724" y="2339974"/>
              <a:ext cx="9956552" cy="3032125"/>
            </a:xfrm>
            <a:prstGeom prst="rect">
              <a:avLst/>
            </a:prstGeom>
          </p:spPr>
        </p:pic>
        <p:sp>
          <p:nvSpPr>
            <p:cNvPr id="10" name="TextBox 9">
              <a:extLst>
                <a:ext uri="{FF2B5EF4-FFF2-40B4-BE49-F238E27FC236}">
                  <a16:creationId xmlns:a16="http://schemas.microsoft.com/office/drawing/2014/main" id="{FAFEE84B-060E-0646-61C1-61E6884BACC3}"/>
                </a:ext>
              </a:extLst>
            </p:cNvPr>
            <p:cNvSpPr txBox="1"/>
            <p:nvPr/>
          </p:nvSpPr>
          <p:spPr>
            <a:xfrm>
              <a:off x="3787540" y="3266822"/>
              <a:ext cx="5997921" cy="1077218"/>
            </a:xfrm>
            <a:prstGeom prst="rect">
              <a:avLst/>
            </a:prstGeom>
            <a:noFill/>
          </p:spPr>
          <p:txBody>
            <a:bodyPr wrap="square" rtlCol="0">
              <a:spAutoFit/>
            </a:bodyPr>
            <a:lstStyle/>
            <a:p>
              <a:pPr algn="ctr"/>
              <a:r>
                <a:rPr lang="en-US" sz="3200" dirty="0">
                  <a:solidFill>
                    <a:schemeClr val="tx1"/>
                  </a:solidFill>
                </a:rPr>
                <a:t>AI Ethics, Fairness, and Sustainability</a:t>
              </a:r>
            </a:p>
          </p:txBody>
        </p:sp>
        <p:grpSp>
          <p:nvGrpSpPr>
            <p:cNvPr id="9" name="Group 8">
              <a:extLst>
                <a:ext uri="{FF2B5EF4-FFF2-40B4-BE49-F238E27FC236}">
                  <a16:creationId xmlns:a16="http://schemas.microsoft.com/office/drawing/2014/main" id="{B077393A-5DE6-A8BC-919A-8588BC3EF4D9}"/>
                </a:ext>
              </a:extLst>
            </p:cNvPr>
            <p:cNvGrpSpPr/>
            <p:nvPr/>
          </p:nvGrpSpPr>
          <p:grpSpPr>
            <a:xfrm>
              <a:off x="1732335" y="3251433"/>
              <a:ext cx="1023565" cy="1159158"/>
              <a:chOff x="2138735" y="3162533"/>
              <a:chExt cx="1023565" cy="1159158"/>
            </a:xfrm>
          </p:grpSpPr>
          <p:sp>
            <p:nvSpPr>
              <p:cNvPr id="13" name="TextBox 12">
                <a:extLst>
                  <a:ext uri="{FF2B5EF4-FFF2-40B4-BE49-F238E27FC236}">
                    <a16:creationId xmlns:a16="http://schemas.microsoft.com/office/drawing/2014/main" id="{AD7940F8-47B2-3605-4FFD-62224135AD9A}"/>
                  </a:ext>
                </a:extLst>
              </p:cNvPr>
              <p:cNvSpPr txBox="1"/>
              <p:nvPr/>
            </p:nvSpPr>
            <p:spPr>
              <a:xfrm>
                <a:off x="2138735" y="3162533"/>
                <a:ext cx="1023565" cy="553998"/>
              </a:xfrm>
              <a:prstGeom prst="rect">
                <a:avLst/>
              </a:prstGeom>
              <a:noFill/>
            </p:spPr>
            <p:txBody>
              <a:bodyPr wrap="square" rtlCol="0">
                <a:spAutoFit/>
              </a:bodyPr>
              <a:lstStyle/>
              <a:p>
                <a:r>
                  <a:rPr lang="en-US" sz="3000" b="1" dirty="0">
                    <a:solidFill>
                      <a:schemeClr val="bg1"/>
                    </a:solidFill>
                  </a:rPr>
                  <a:t>Unit</a:t>
                </a:r>
              </a:p>
            </p:txBody>
          </p:sp>
          <p:sp>
            <p:nvSpPr>
              <p:cNvPr id="8" name="TextBox 7">
                <a:extLst>
                  <a:ext uri="{FF2B5EF4-FFF2-40B4-BE49-F238E27FC236}">
                    <a16:creationId xmlns:a16="http://schemas.microsoft.com/office/drawing/2014/main" id="{867A801B-F1E2-4D3C-C8D7-74B4B5E5C5D1}"/>
                  </a:ext>
                </a:extLst>
              </p:cNvPr>
              <p:cNvSpPr txBox="1"/>
              <p:nvPr/>
            </p:nvSpPr>
            <p:spPr>
              <a:xfrm>
                <a:off x="2138735" y="3536861"/>
                <a:ext cx="916250" cy="784830"/>
              </a:xfrm>
              <a:prstGeom prst="rect">
                <a:avLst/>
              </a:prstGeom>
              <a:noFill/>
            </p:spPr>
            <p:txBody>
              <a:bodyPr wrap="square" rtlCol="0">
                <a:spAutoFit/>
              </a:bodyPr>
              <a:lstStyle/>
              <a:p>
                <a:pPr algn="ctr"/>
                <a:r>
                  <a:rPr lang="en-US" sz="4500" b="1" dirty="0">
                    <a:solidFill>
                      <a:schemeClr val="bg1"/>
                    </a:solidFill>
                  </a:rPr>
                  <a:t>10</a:t>
                </a:r>
              </a:p>
            </p:txBody>
          </p:sp>
        </p:grpSp>
      </p:grpSp>
    </p:spTree>
    <p:extLst>
      <p:ext uri="{BB962C8B-B14F-4D97-AF65-F5344CB8AC3E}">
        <p14:creationId xmlns:p14="http://schemas.microsoft.com/office/powerpoint/2010/main" val="3781132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1833993" cy="400110"/>
          </a:xfrm>
          <a:prstGeom prst="rect">
            <a:avLst/>
          </a:prstGeom>
          <a:noFill/>
        </p:spPr>
        <p:txBody>
          <a:bodyPr wrap="square">
            <a:spAutoFit/>
          </a:bodyPr>
          <a:lstStyle/>
          <a:p>
            <a:r>
              <a:rPr lang="en-IN" sz="2000" b="1" dirty="0">
                <a:solidFill>
                  <a:srgbClr val="213163"/>
                </a:solidFill>
              </a:rPr>
              <a:t>Lab Activity</a:t>
            </a:r>
            <a:endParaRPr lang="en-IN" sz="2000" dirty="0">
              <a:solidFill>
                <a:srgbClr val="213163"/>
              </a:solidFill>
            </a:endParaRPr>
          </a:p>
        </p:txBody>
      </p:sp>
      <p:sp>
        <p:nvSpPr>
          <p:cNvPr id="3" name="Rectangle: Rounded Corners 2">
            <a:extLst>
              <a:ext uri="{FF2B5EF4-FFF2-40B4-BE49-F238E27FC236}">
                <a16:creationId xmlns:a16="http://schemas.microsoft.com/office/drawing/2014/main" id="{1DAC23F4-4B01-13D8-94B2-61A167D7A610}"/>
              </a:ext>
            </a:extLst>
          </p:cNvPr>
          <p:cNvSpPr/>
          <p:nvPr/>
        </p:nvSpPr>
        <p:spPr>
          <a:xfrm>
            <a:off x="358848" y="3320281"/>
            <a:ext cx="8888022" cy="2429541"/>
          </a:xfrm>
          <a:prstGeom prst="roundRect">
            <a:avLst>
              <a:gd name="adj" fmla="val 12903"/>
            </a:avLst>
          </a:prstGeom>
          <a:solidFill>
            <a:srgbClr val="ED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8" name="Text Placeholder 4">
            <a:extLst>
              <a:ext uri="{FF2B5EF4-FFF2-40B4-BE49-F238E27FC236}">
                <a16:creationId xmlns:a16="http://schemas.microsoft.com/office/drawing/2014/main" id="{1C9BD820-ADD0-0C49-72E9-19EBCC262C85}"/>
              </a:ext>
            </a:extLst>
          </p:cNvPr>
          <p:cNvSpPr>
            <a:spLocks noGrp="1"/>
          </p:cNvSpPr>
          <p:nvPr/>
        </p:nvSpPr>
        <p:spPr>
          <a:xfrm>
            <a:off x="538995" y="4679472"/>
            <a:ext cx="6382800" cy="803217"/>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00000"/>
              </a:lnSpc>
              <a:spcBef>
                <a:spcPts val="0"/>
              </a:spcBef>
              <a:buSzPct val="100000"/>
              <a:buFont typeface="Arial" panose="020B0604020202020204" pitchFamily="34" charset="0"/>
              <a:buChar char="•"/>
            </a:pPr>
            <a:r>
              <a:rPr lang="en-US" sz="1800" dirty="0"/>
              <a:t>Place Your Content Here</a:t>
            </a:r>
          </a:p>
        </p:txBody>
      </p:sp>
      <p:sp>
        <p:nvSpPr>
          <p:cNvPr id="10" name="Title 3">
            <a:extLst>
              <a:ext uri="{FF2B5EF4-FFF2-40B4-BE49-F238E27FC236}">
                <a16:creationId xmlns:a16="http://schemas.microsoft.com/office/drawing/2014/main" id="{CD452298-22D1-2E47-E112-EB87E8640B5E}"/>
              </a:ext>
            </a:extLst>
          </p:cNvPr>
          <p:cNvSpPr txBox="1">
            <a:spLocks/>
          </p:cNvSpPr>
          <p:nvPr/>
        </p:nvSpPr>
        <p:spPr>
          <a:xfrm>
            <a:off x="2516659" y="3504485"/>
            <a:ext cx="2118256" cy="5688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solidFill>
                  <a:srgbClr val="002060"/>
                </a:solidFill>
              </a:rPr>
              <a:t>Hands On</a:t>
            </a:r>
          </a:p>
        </p:txBody>
      </p:sp>
      <p:sp>
        <p:nvSpPr>
          <p:cNvPr id="11" name="Text Placeholder 4">
            <a:extLst>
              <a:ext uri="{FF2B5EF4-FFF2-40B4-BE49-F238E27FC236}">
                <a16:creationId xmlns:a16="http://schemas.microsoft.com/office/drawing/2014/main" id="{088B9E43-099B-A1CD-742B-85F47FD0BDBA}"/>
              </a:ext>
            </a:extLst>
          </p:cNvPr>
          <p:cNvSpPr txBox="1">
            <a:spLocks/>
          </p:cNvSpPr>
          <p:nvPr/>
        </p:nvSpPr>
        <p:spPr>
          <a:xfrm>
            <a:off x="528363" y="4222259"/>
            <a:ext cx="885910" cy="532083"/>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0"/>
              </a:spcBef>
              <a:buSzPct val="100000"/>
              <a:buFont typeface="Arial" panose="020B0604020202020204" pitchFamily="34" charset="0"/>
              <a:buNone/>
            </a:pPr>
            <a:r>
              <a:rPr lang="en-US" b="1" dirty="0"/>
              <a:t>Lab 1</a:t>
            </a:r>
            <a:endParaRPr lang="en-US" dirty="0">
              <a:solidFill>
                <a:srgbClr val="0000FF"/>
              </a:solidFill>
            </a:endParaRPr>
          </a:p>
        </p:txBody>
      </p:sp>
      <p:pic>
        <p:nvPicPr>
          <p:cNvPr id="14" name="Picture 13" descr="A cartoon of a person holding a clock&#10;&#10;Description automatically generated">
            <a:extLst>
              <a:ext uri="{FF2B5EF4-FFF2-40B4-BE49-F238E27FC236}">
                <a16:creationId xmlns:a16="http://schemas.microsoft.com/office/drawing/2014/main" id="{1053818D-4B91-E027-2A85-5A9F577EB5D8}"/>
              </a:ext>
            </a:extLst>
          </p:cNvPr>
          <p:cNvPicPr>
            <a:picLocks noChangeAspect="1"/>
          </p:cNvPicPr>
          <p:nvPr/>
        </p:nvPicPr>
        <p:blipFill>
          <a:blip r:embed="rId3"/>
          <a:stretch>
            <a:fillRect/>
          </a:stretch>
        </p:blipFill>
        <p:spPr>
          <a:xfrm>
            <a:off x="7008876" y="1475994"/>
            <a:ext cx="5004054" cy="5004054"/>
          </a:xfrm>
          <a:prstGeom prst="rect">
            <a:avLst/>
          </a:prstGeom>
        </p:spPr>
      </p:pic>
    </p:spTree>
    <p:extLst>
      <p:ext uri="{BB962C8B-B14F-4D97-AF65-F5344CB8AC3E}">
        <p14:creationId xmlns:p14="http://schemas.microsoft.com/office/powerpoint/2010/main" val="1069549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Conclusion</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6901686" cy="3549690"/>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1800" dirty="0">
                <a:latin typeface="+mn-lt"/>
              </a:rPr>
              <a:t>Ethical AI development is critical for creating a fair, transparent, and sustainable future.</a:t>
            </a:r>
          </a:p>
          <a:p>
            <a:pPr marL="285750" indent="-285750">
              <a:spcAft>
                <a:spcPts val="800"/>
              </a:spcAft>
              <a:buFont typeface="Arial" panose="020B0604020202020204" pitchFamily="34" charset="0"/>
              <a:buChar char="•"/>
            </a:pPr>
            <a:r>
              <a:rPr lang="en-US" sz="1800" dirty="0">
                <a:latin typeface="+mn-lt"/>
              </a:rPr>
              <a:t>Transparency and accountability ensure openness in AI decision-making, fostering trust.</a:t>
            </a:r>
          </a:p>
          <a:p>
            <a:pPr marL="285750" indent="-285750">
              <a:spcAft>
                <a:spcPts val="800"/>
              </a:spcAft>
              <a:buFont typeface="Arial" panose="020B0604020202020204" pitchFamily="34" charset="0"/>
              <a:buChar char="•"/>
            </a:pPr>
            <a:r>
              <a:rPr lang="en-US" sz="1800" dirty="0">
                <a:latin typeface="+mn-lt"/>
              </a:rPr>
              <a:t>Fairness in AI systems guarantees equal treatment for all, regardless of background.</a:t>
            </a:r>
          </a:p>
          <a:p>
            <a:pPr marL="285750" indent="-285750">
              <a:spcAft>
                <a:spcPts val="800"/>
              </a:spcAft>
              <a:buFont typeface="Arial" panose="020B0604020202020204" pitchFamily="34" charset="0"/>
              <a:buChar char="•"/>
            </a:pPr>
            <a:r>
              <a:rPr lang="en-US" sz="1800" dirty="0">
                <a:latin typeface="+mn-lt"/>
              </a:rPr>
              <a:t>Sustainable AI development minimizes environmental impact and promotes resource efficiency.</a:t>
            </a:r>
          </a:p>
          <a:p>
            <a:pPr marL="285750" indent="-285750">
              <a:spcAft>
                <a:spcPts val="800"/>
              </a:spcAft>
              <a:buFont typeface="Arial" panose="020B0604020202020204" pitchFamily="34" charset="0"/>
              <a:buChar char="•"/>
            </a:pPr>
            <a:r>
              <a:rPr lang="en-US" sz="1800" dirty="0">
                <a:latin typeface="+mn-lt"/>
              </a:rPr>
              <a:t>Explainable AI enhances transparency, ensuring interpretability of AI systems.AI for social good leverages technology to address societal challenges, improving lives globally.</a:t>
            </a:r>
          </a:p>
        </p:txBody>
      </p:sp>
      <p:sp>
        <p:nvSpPr>
          <p:cNvPr id="8" name="TextBox 7">
            <a:extLst>
              <a:ext uri="{FF2B5EF4-FFF2-40B4-BE49-F238E27FC236}">
                <a16:creationId xmlns:a16="http://schemas.microsoft.com/office/drawing/2014/main" id="{FF6EE1DD-6A31-2A28-F8BE-6E59037422CF}"/>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9" name="TextBox 8">
            <a:extLst>
              <a:ext uri="{FF2B5EF4-FFF2-40B4-BE49-F238E27FC236}">
                <a16:creationId xmlns:a16="http://schemas.microsoft.com/office/drawing/2014/main" id="{18F06934-F528-B704-BB31-70471CEEB0BF}"/>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0" name="Straight Connector 9">
            <a:extLst>
              <a:ext uri="{FF2B5EF4-FFF2-40B4-BE49-F238E27FC236}">
                <a16:creationId xmlns:a16="http://schemas.microsoft.com/office/drawing/2014/main" id="{6247989A-A2B1-6748-7E8A-F0362FB212B6}"/>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light bulb with a black background&#10;&#10;Description automatically generated">
            <a:extLst>
              <a:ext uri="{FF2B5EF4-FFF2-40B4-BE49-F238E27FC236}">
                <a16:creationId xmlns:a16="http://schemas.microsoft.com/office/drawing/2014/main" id="{75F7452F-58BC-17CE-3016-C04F4A0BB586}"/>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12231" y="962377"/>
            <a:ext cx="5904091" cy="400110"/>
          </a:xfrm>
          <a:prstGeom prst="rect">
            <a:avLst/>
          </a:prstGeom>
          <a:noFill/>
        </p:spPr>
        <p:txBody>
          <a:bodyPr wrap="square">
            <a:spAutoFit/>
          </a:bodyPr>
          <a:lstStyle/>
          <a:p>
            <a:r>
              <a:rPr lang="en-IN" sz="2000" b="1" dirty="0">
                <a:solidFill>
                  <a:srgbClr val="213163"/>
                </a:solidFill>
              </a:rPr>
              <a:t>References</a:t>
            </a:r>
            <a:endParaRPr lang="en-IN" sz="20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10314" y="1461898"/>
            <a:ext cx="10204925" cy="3303468"/>
          </a:xfrm>
          <a:prstGeom prst="rect">
            <a:avLst/>
          </a:prstGeom>
          <a:noFill/>
        </p:spPr>
        <p:txBody>
          <a:bodyPr wrap="square" rtlCol="0">
            <a:spAutoFit/>
          </a:bodyPr>
          <a:lstStyle/>
          <a:p>
            <a:pPr marL="228600" indent="-228600">
              <a:spcAft>
                <a:spcPts val="800"/>
              </a:spcAft>
              <a:buFont typeface="Arial" panose="020B0604020202020204" pitchFamily="34" charset="0"/>
              <a:buChar char="•"/>
            </a:pPr>
            <a:r>
              <a:rPr lang="en-US" sz="1800" dirty="0">
                <a:latin typeface="+mn-lt"/>
                <a:hlinkClick r:id="rId3"/>
              </a:rPr>
              <a:t>https://reliasoftware.com/blog/four-key-principles-of-responsible-ai</a:t>
            </a:r>
            <a:endParaRPr lang="en-US" sz="1800" dirty="0">
              <a:latin typeface="+mn-lt"/>
            </a:endParaRPr>
          </a:p>
          <a:p>
            <a:pPr marL="228600" indent="-228600">
              <a:spcAft>
                <a:spcPts val="800"/>
              </a:spcAft>
              <a:buFont typeface="Arial" panose="020B0604020202020204" pitchFamily="34" charset="0"/>
              <a:buChar char="•"/>
            </a:pPr>
            <a:r>
              <a:rPr lang="en-US" sz="1800" dirty="0">
                <a:latin typeface="+mn-lt"/>
              </a:rPr>
              <a:t>https://apiumhub.com/tech-blog-barcelona/ethical-considerations-ai-development/</a:t>
            </a:r>
          </a:p>
          <a:p>
            <a:pPr marL="228600" indent="-228600">
              <a:spcAft>
                <a:spcPts val="800"/>
              </a:spcAft>
              <a:buFont typeface="Arial" panose="020B0604020202020204" pitchFamily="34" charset="0"/>
              <a:buChar char="•"/>
            </a:pPr>
            <a:r>
              <a:rPr lang="en-US" sz="1800" dirty="0">
                <a:latin typeface="+mn-lt"/>
              </a:rPr>
              <a:t>https://keymakr.com/blog/ethical-considerations-in-ai-model-development/</a:t>
            </a:r>
          </a:p>
          <a:p>
            <a:pPr marL="228600" indent="-228600">
              <a:spcAft>
                <a:spcPts val="800"/>
              </a:spcAft>
              <a:buFont typeface="Arial" panose="020B0604020202020204" pitchFamily="34" charset="0"/>
              <a:buChar char="•"/>
            </a:pPr>
            <a:r>
              <a:rPr lang="en-US" sz="1800" dirty="0">
                <a:latin typeface="+mn-lt"/>
              </a:rPr>
              <a:t>https://www.captechu.edu/blog/ethical-considerations-of-artificial-intelligence</a:t>
            </a:r>
          </a:p>
          <a:p>
            <a:pPr marL="228600" indent="-228600">
              <a:spcAft>
                <a:spcPts val="800"/>
              </a:spcAft>
              <a:buFont typeface="Arial" panose="020B0604020202020204" pitchFamily="34" charset="0"/>
              <a:buChar char="•"/>
            </a:pPr>
            <a:r>
              <a:rPr lang="en-US" sz="1800" dirty="0">
                <a:latin typeface="+mn-lt"/>
              </a:rPr>
              <a:t>https://www.capitalnumbers.com/blog/ai-software-development-ethical-considerations/</a:t>
            </a:r>
          </a:p>
          <a:p>
            <a:pPr marL="228600" indent="-228600">
              <a:spcAft>
                <a:spcPts val="800"/>
              </a:spcAft>
              <a:buFont typeface="Arial" panose="020B0604020202020204" pitchFamily="34" charset="0"/>
              <a:buChar char="•"/>
            </a:pPr>
            <a:r>
              <a:rPr lang="en-US" sz="1800" dirty="0">
                <a:latin typeface="+mn-lt"/>
              </a:rPr>
              <a:t>https://www.linkedin.com/pulse/ethical-considerations-ai-development-deployment-abdelmoumen-chouichi</a:t>
            </a:r>
          </a:p>
          <a:p>
            <a:pPr marL="228600" indent="-228600">
              <a:spcAft>
                <a:spcPts val="800"/>
              </a:spcAft>
              <a:buFont typeface="Arial" panose="020B0604020202020204" pitchFamily="34" charset="0"/>
              <a:buChar char="•"/>
            </a:pPr>
            <a:r>
              <a:rPr lang="en-US" sz="1800" dirty="0">
                <a:latin typeface="+mn-lt"/>
              </a:rPr>
              <a:t>https://pmc.ncbi.nlm.nih.gov/articles/PMC7968615/</a:t>
            </a:r>
          </a:p>
          <a:p>
            <a:pPr marL="228600" indent="-228600">
              <a:spcAft>
                <a:spcPts val="800"/>
              </a:spcAft>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1307925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yellow question symbol falls on white question symbols ask sign mark  background idea concept abstract animation 3d">
            <a:extLst>
              <a:ext uri="{FF2B5EF4-FFF2-40B4-BE49-F238E27FC236}">
                <a16:creationId xmlns:a16="http://schemas.microsoft.com/office/drawing/2014/main" id="{272F6BF9-E0B6-39C7-2B38-A384504338AF}"/>
              </a:ext>
            </a:extLst>
          </p:cNvPr>
          <p:cNvPicPr>
            <a:picLocks noChangeAspect="1" noChangeArrowheads="1"/>
          </p:cNvPicPr>
          <p:nvPr/>
        </p:nvPicPr>
        <p:blipFill rotWithShape="1">
          <a:blip r:embed="rId3">
            <a:alphaModFix amt="9000"/>
            <a:extLst>
              <a:ext uri="{28A0092B-C50C-407E-A947-70E740481C1C}">
                <a14:useLocalDpi xmlns:a14="http://schemas.microsoft.com/office/drawing/2010/main" val="0"/>
              </a:ext>
            </a:extLst>
          </a:blip>
          <a:srcRect t="10666" b="1777"/>
          <a:stretch/>
        </p:blipFill>
        <p:spPr bwMode="auto">
          <a:xfrm>
            <a:off x="0" y="731520"/>
            <a:ext cx="12192000" cy="6004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yellow question marks&#10;&#10;Description automatically generated">
            <a:extLst>
              <a:ext uri="{FF2B5EF4-FFF2-40B4-BE49-F238E27FC236}">
                <a16:creationId xmlns:a16="http://schemas.microsoft.com/office/drawing/2014/main" id="{977FF981-F203-FF99-8745-5BA1558CFDA5}"/>
              </a:ext>
            </a:extLst>
          </p:cNvPr>
          <p:cNvPicPr>
            <a:picLocks noChangeAspect="1"/>
          </p:cNvPicPr>
          <p:nvPr/>
        </p:nvPicPr>
        <p:blipFill>
          <a:blip r:embed="rId4"/>
          <a:stretch>
            <a:fillRect/>
          </a:stretch>
        </p:blipFill>
        <p:spPr>
          <a:xfrm>
            <a:off x="330608" y="889000"/>
            <a:ext cx="11530784" cy="5753099"/>
          </a:xfrm>
          <a:prstGeom prst="rect">
            <a:avLst/>
          </a:prstGeom>
        </p:spPr>
      </p:pic>
      <p:sp>
        <p:nvSpPr>
          <p:cNvPr id="6" name="Title 3">
            <a:extLst>
              <a:ext uri="{FF2B5EF4-FFF2-40B4-BE49-F238E27FC236}">
                <a16:creationId xmlns:a16="http://schemas.microsoft.com/office/drawing/2014/main" id="{DA496F42-3B1B-46ED-9EA1-090FE09CA2FA}"/>
              </a:ext>
            </a:extLst>
          </p:cNvPr>
          <p:cNvSpPr txBox="1">
            <a:spLocks/>
          </p:cNvSpPr>
          <p:nvPr/>
        </p:nvSpPr>
        <p:spPr>
          <a:xfrm>
            <a:off x="6096000" y="5999580"/>
            <a:ext cx="1881314"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600" b="1" dirty="0">
                <a:solidFill>
                  <a:srgbClr val="484F9E"/>
                </a:solidFill>
                <a:latin typeface="Arial" panose="020B0604020202020204" pitchFamily="34" charset="0"/>
                <a:cs typeface="Arial" panose="020B0604020202020204" pitchFamily="34" charset="0"/>
              </a:rPr>
              <a:t>Let’s Start</a:t>
            </a:r>
          </a:p>
        </p:txBody>
      </p:sp>
    </p:spTree>
    <p:extLst>
      <p:ext uri="{BB962C8B-B14F-4D97-AF65-F5344CB8AC3E}">
        <p14:creationId xmlns:p14="http://schemas.microsoft.com/office/powerpoint/2010/main" val="2530748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Ensuring AI systems are explainable and understandable</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What is the key principle of transparency in AI?</a:t>
            </a:r>
          </a:p>
          <a:p>
            <a:pPr>
              <a:spcAft>
                <a:spcPts val="800"/>
              </a:spcAft>
            </a:pPr>
            <a:endParaRPr lang="en-US"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Making AI systems efficient</a:t>
            </a:r>
          </a:p>
          <a:p>
            <a:pPr>
              <a:spcAft>
                <a:spcPts val="800"/>
              </a:spcAft>
            </a:pPr>
            <a:r>
              <a:rPr lang="en-US" dirty="0">
                <a:latin typeface="Arial" panose="020B0604020202020204" pitchFamily="34" charset="0"/>
                <a:cs typeface="Arial" panose="020B0604020202020204" pitchFamily="34" charset="0"/>
              </a:rPr>
              <a:t>(b) Ensuring AI systems are explainable and understandable</a:t>
            </a:r>
          </a:p>
          <a:p>
            <a:pPr>
              <a:spcAft>
                <a:spcPts val="800"/>
              </a:spcAft>
            </a:pPr>
            <a:r>
              <a:rPr lang="en-US" dirty="0">
                <a:latin typeface="Arial" panose="020B0604020202020204" pitchFamily="34" charset="0"/>
                <a:cs typeface="Arial" panose="020B0604020202020204" pitchFamily="34" charset="0"/>
              </a:rPr>
              <a:t>(c) Replacing human decision-making entirely</a:t>
            </a:r>
          </a:p>
          <a:p>
            <a:pPr>
              <a:spcAft>
                <a:spcPts val="800"/>
              </a:spcAft>
            </a:pPr>
            <a:r>
              <a:rPr lang="en-US" dirty="0">
                <a:latin typeface="Arial" panose="020B0604020202020204" pitchFamily="34" charset="0"/>
                <a:cs typeface="Arial" panose="020B0604020202020204" pitchFamily="34" charset="0"/>
              </a:rPr>
              <a:t>(d) Using AI only in financial sectors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834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Bias arising from subjective data labeling or assessments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2.  What is measurement bias in AI?</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Bias arising from subjective data labeling or assessments</a:t>
            </a:r>
          </a:p>
          <a:p>
            <a:pPr>
              <a:spcAft>
                <a:spcPts val="800"/>
              </a:spcAft>
            </a:pPr>
            <a:r>
              <a:rPr lang="en-US" dirty="0">
                <a:latin typeface="Arial" panose="020B0604020202020204" pitchFamily="34" charset="0"/>
                <a:cs typeface="Arial" panose="020B0604020202020204" pitchFamily="34" charset="0"/>
              </a:rPr>
              <a:t>(b) Bias caused by the size of the training data</a:t>
            </a:r>
          </a:p>
          <a:p>
            <a:pPr>
              <a:spcAft>
                <a:spcPts val="800"/>
              </a:spcAft>
            </a:pPr>
            <a:r>
              <a:rPr lang="en-US" dirty="0">
                <a:latin typeface="Arial" panose="020B0604020202020204" pitchFamily="34" charset="0"/>
                <a:cs typeface="Arial" panose="020B0604020202020204" pitchFamily="34" charset="0"/>
              </a:rPr>
              <a:t>(c) Bias that occurs when AI makes real-time predictions</a:t>
            </a:r>
          </a:p>
          <a:p>
            <a:pPr>
              <a:spcAft>
                <a:spcPts val="800"/>
              </a:spcAft>
            </a:pPr>
            <a:r>
              <a:rPr lang="en-US" dirty="0">
                <a:latin typeface="Arial" panose="020B0604020202020204" pitchFamily="34" charset="0"/>
                <a:cs typeface="Arial" panose="020B0604020202020204" pitchFamily="34" charset="0"/>
              </a:rPr>
              <a:t>(d) Bias introduced by AI developers during coding</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17860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The moral questions surrounding the use of AI</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360005"/>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3.  What does AI ethics primarily address?</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Technical challenges in AI development</a:t>
            </a:r>
          </a:p>
          <a:p>
            <a:pPr>
              <a:spcAft>
                <a:spcPts val="800"/>
              </a:spcAft>
            </a:pPr>
            <a:r>
              <a:rPr lang="en-US" dirty="0">
                <a:latin typeface="Arial" panose="020B0604020202020204" pitchFamily="34" charset="0"/>
                <a:cs typeface="Arial" panose="020B0604020202020204" pitchFamily="34" charset="0"/>
              </a:rPr>
              <a:t>(b) The moral questions surrounding the use of AI</a:t>
            </a:r>
          </a:p>
          <a:p>
            <a:pPr>
              <a:spcAft>
                <a:spcPts val="800"/>
              </a:spcAft>
            </a:pPr>
            <a:r>
              <a:rPr lang="en-US" dirty="0">
                <a:latin typeface="Arial" panose="020B0604020202020204" pitchFamily="34" charset="0"/>
                <a:cs typeface="Arial" panose="020B0604020202020204" pitchFamily="34" charset="0"/>
              </a:rPr>
              <a:t>(c) AI’s ability to replace human labor</a:t>
            </a:r>
          </a:p>
          <a:p>
            <a:pPr>
              <a:spcAft>
                <a:spcPts val="800"/>
              </a:spcAft>
            </a:pPr>
            <a:r>
              <a:rPr lang="en-US" dirty="0">
                <a:latin typeface="Arial" panose="020B0604020202020204" pitchFamily="34" charset="0"/>
                <a:cs typeface="Arial" panose="020B0604020202020204" pitchFamily="34" charset="0"/>
              </a:rPr>
              <a:t>(d) The efficiency of AI algorithms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19720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D</a:t>
              </a:r>
            </a:p>
            <a:p>
              <a:r>
                <a:rPr lang="en-US" sz="2000" dirty="0">
                  <a:latin typeface="Arial" panose="020B0604020202020204" pitchFamily="34" charset="0"/>
                  <a:cs typeface="Arial" panose="020B0604020202020204" pitchFamily="34" charset="0"/>
                </a:rPr>
                <a:t>Collecting data without consent from individuals</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a:spcAft>
                <a:spcPts val="800"/>
              </a:spcAft>
            </a:pPr>
            <a:r>
              <a:rPr lang="en-US" b="1" dirty="0">
                <a:latin typeface="Arial" panose="020B0604020202020204" pitchFamily="34" charset="0"/>
                <a:cs typeface="Arial" panose="020B0604020202020204" pitchFamily="34" charset="0"/>
              </a:rPr>
              <a:t>4.  Which practice poses a privacy risk in AI-based environmental monitoring? </a:t>
            </a:r>
          </a:p>
          <a:p>
            <a:pPr marL="342900" indent="-342900">
              <a:spcAft>
                <a:spcPts val="800"/>
              </a:spcAft>
              <a:buAutoNum type="arabicPeriod"/>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Using drones to monitor wildlife </a:t>
            </a:r>
          </a:p>
          <a:p>
            <a:pPr>
              <a:spcAft>
                <a:spcPts val="800"/>
              </a:spcAft>
            </a:pPr>
            <a:r>
              <a:rPr lang="en-US" dirty="0">
                <a:latin typeface="Arial" panose="020B0604020202020204" pitchFamily="34" charset="0"/>
                <a:cs typeface="Arial" panose="020B0604020202020204" pitchFamily="34" charset="0"/>
              </a:rPr>
              <a:t>(b) Collecting air quality data via satellite </a:t>
            </a:r>
          </a:p>
          <a:p>
            <a:pPr>
              <a:spcAft>
                <a:spcPts val="800"/>
              </a:spcAft>
            </a:pPr>
            <a:r>
              <a:rPr lang="en-US" dirty="0">
                <a:latin typeface="Arial" panose="020B0604020202020204" pitchFamily="34" charset="0"/>
                <a:cs typeface="Arial" panose="020B0604020202020204" pitchFamily="34" charset="0"/>
              </a:rPr>
              <a:t>(c) Storing environmental data securely </a:t>
            </a:r>
          </a:p>
          <a:p>
            <a:pPr>
              <a:spcAft>
                <a:spcPts val="800"/>
              </a:spcAft>
            </a:pPr>
            <a:r>
              <a:rPr lang="en-US" dirty="0">
                <a:latin typeface="Arial" panose="020B0604020202020204" pitchFamily="34" charset="0"/>
                <a:cs typeface="Arial" panose="020B0604020202020204" pitchFamily="34" charset="0"/>
              </a:rPr>
              <a:t>(d) Collecting data without consent from individuals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3821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2" descr="Free vector question marks background">
            <a:extLst>
              <a:ext uri="{FF2B5EF4-FFF2-40B4-BE49-F238E27FC236}">
                <a16:creationId xmlns:a16="http://schemas.microsoft.com/office/drawing/2014/main" id="{978C59E6-70CC-5071-DE58-F2CFB1F4EB57}"/>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t="948" r="5280" b="30681"/>
          <a:stretch/>
        </p:blipFill>
        <p:spPr bwMode="auto">
          <a:xfrm>
            <a:off x="-1" y="741679"/>
            <a:ext cx="12192001" cy="586232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1;g5fab984687_2_0">
            <a:extLst>
              <a:ext uri="{FF2B5EF4-FFF2-40B4-BE49-F238E27FC236}">
                <a16:creationId xmlns:a16="http://schemas.microsoft.com/office/drawing/2014/main" id="{D79D8730-03B7-DAD4-2AE9-88523FE5477A}"/>
              </a:ext>
            </a:extLst>
          </p:cNvPr>
          <p:cNvSpPr txBox="1">
            <a:spLocks/>
          </p:cNvSpPr>
          <p:nvPr/>
        </p:nvSpPr>
        <p:spPr>
          <a:xfrm>
            <a:off x="211758" y="8755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200" b="1" dirty="0">
                <a:solidFill>
                  <a:srgbClr val="213163"/>
                </a:solidFill>
              </a:rPr>
              <a:t>Quiz</a:t>
            </a:r>
            <a:endParaRPr lang="en-US" sz="2200" dirty="0"/>
          </a:p>
        </p:txBody>
      </p:sp>
      <p:grpSp>
        <p:nvGrpSpPr>
          <p:cNvPr id="5" name="Group 4">
            <a:extLst>
              <a:ext uri="{FF2B5EF4-FFF2-40B4-BE49-F238E27FC236}">
                <a16:creationId xmlns:a16="http://schemas.microsoft.com/office/drawing/2014/main" id="{250E568F-BC17-39D4-CB1B-33308DC1A49A}"/>
              </a:ext>
            </a:extLst>
          </p:cNvPr>
          <p:cNvGrpSpPr/>
          <p:nvPr/>
        </p:nvGrpSpPr>
        <p:grpSpPr>
          <a:xfrm>
            <a:off x="1" y="5379727"/>
            <a:ext cx="12192000" cy="1107235"/>
            <a:chOff x="229036" y="4299585"/>
            <a:chExt cx="8640644" cy="623995"/>
          </a:xfrm>
        </p:grpSpPr>
        <p:sp>
          <p:nvSpPr>
            <p:cNvPr id="6" name="Rectangle 5">
              <a:extLst>
                <a:ext uri="{FF2B5EF4-FFF2-40B4-BE49-F238E27FC236}">
                  <a16:creationId xmlns:a16="http://schemas.microsoft.com/office/drawing/2014/main" id="{5A4C8B68-CB97-302D-B9EC-CA15FEF7E66B}"/>
                </a:ext>
              </a:extLst>
            </p:cNvPr>
            <p:cNvSpPr/>
            <p:nvPr/>
          </p:nvSpPr>
          <p:spPr>
            <a:xfrm>
              <a:off x="229036" y="4299585"/>
              <a:ext cx="8640644" cy="623995"/>
            </a:xfrm>
            <a:prstGeom prst="rect">
              <a:avLst/>
            </a:prstGeom>
            <a:solidFill>
              <a:srgbClr val="D0E8BA">
                <a:alpha val="27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168717EE-748E-83EF-71C4-41786D04B9CD}"/>
                </a:ext>
              </a:extLst>
            </p:cNvPr>
            <p:cNvSpPr txBox="1"/>
            <p:nvPr/>
          </p:nvSpPr>
          <p:spPr>
            <a:xfrm>
              <a:off x="446628" y="4386401"/>
              <a:ext cx="6834373" cy="43362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Staying independent of organizational pressures </a:t>
              </a:r>
            </a:p>
          </p:txBody>
        </p:sp>
      </p:grpSp>
      <p:sp>
        <p:nvSpPr>
          <p:cNvPr id="8" name="TextBox 7">
            <a:extLst>
              <a:ext uri="{FF2B5EF4-FFF2-40B4-BE49-F238E27FC236}">
                <a16:creationId xmlns:a16="http://schemas.microsoft.com/office/drawing/2014/main" id="{1C3F8D13-0E4B-3437-EA54-8BF95D60F9EF}"/>
              </a:ext>
            </a:extLst>
          </p:cNvPr>
          <p:cNvSpPr txBox="1"/>
          <p:nvPr/>
        </p:nvSpPr>
        <p:spPr>
          <a:xfrm>
            <a:off x="193647" y="1426878"/>
            <a:ext cx="6543976" cy="2647328"/>
          </a:xfrm>
          <a:prstGeom prst="rect">
            <a:avLst/>
          </a:prstGeom>
          <a:noFill/>
        </p:spPr>
        <p:txBody>
          <a:bodyPr wrap="square" lIns="121920" tIns="60960" rIns="121920" bIns="60960" rtlCol="0" anchor="t">
            <a:spAutoFit/>
          </a:bodyPr>
          <a:lstStyle/>
          <a:p>
            <a:pPr marL="457200" indent="-457200">
              <a:spcAft>
                <a:spcPts val="800"/>
              </a:spcAft>
              <a:buAutoNum type="arabicPeriod" startAt="5"/>
            </a:pPr>
            <a:r>
              <a:rPr lang="en-US" b="1" dirty="0">
                <a:latin typeface="Arial" panose="020B0604020202020204" pitchFamily="34" charset="0"/>
                <a:cs typeface="Arial" panose="020B0604020202020204" pitchFamily="34" charset="0"/>
              </a:rPr>
              <a:t>What should AI ethics boards prioritize to maintain their effectiveness? </a:t>
            </a:r>
          </a:p>
          <a:p>
            <a:pPr marL="457200" indent="-457200">
              <a:spcAft>
                <a:spcPts val="800"/>
              </a:spcAft>
              <a:buAutoNum type="arabicPeriod" startAt="5"/>
            </a:pPr>
            <a:endParaRPr lang="en-US" b="1" dirty="0">
              <a:latin typeface="Arial" panose="020B0604020202020204" pitchFamily="34" charset="0"/>
              <a:cs typeface="Arial" panose="020B0604020202020204" pitchFamily="34" charset="0"/>
            </a:endParaRPr>
          </a:p>
          <a:p>
            <a:pPr>
              <a:spcAft>
                <a:spcPts val="800"/>
              </a:spcAft>
            </a:pPr>
            <a:r>
              <a:rPr lang="en-US" dirty="0">
                <a:latin typeface="Arial" panose="020B0604020202020204" pitchFamily="34" charset="0"/>
                <a:cs typeface="Arial" panose="020B0604020202020204" pitchFamily="34" charset="0"/>
              </a:rPr>
              <a:t>(a) Reducing their workload </a:t>
            </a:r>
          </a:p>
          <a:p>
            <a:pPr>
              <a:spcAft>
                <a:spcPts val="800"/>
              </a:spcAft>
            </a:pPr>
            <a:r>
              <a:rPr lang="en-US" dirty="0">
                <a:latin typeface="Arial" panose="020B0604020202020204" pitchFamily="34" charset="0"/>
                <a:cs typeface="Arial" panose="020B0604020202020204" pitchFamily="34" charset="0"/>
              </a:rPr>
              <a:t>(b) Staying independent of organizational pressures </a:t>
            </a:r>
          </a:p>
          <a:p>
            <a:pPr>
              <a:spcAft>
                <a:spcPts val="800"/>
              </a:spcAft>
            </a:pPr>
            <a:r>
              <a:rPr lang="en-US" dirty="0">
                <a:latin typeface="Arial" panose="020B0604020202020204" pitchFamily="34" charset="0"/>
                <a:cs typeface="Arial" panose="020B0604020202020204" pitchFamily="34" charset="0"/>
              </a:rPr>
              <a:t>(c) Encouraging AI development without restrictions </a:t>
            </a:r>
          </a:p>
          <a:p>
            <a:pPr>
              <a:spcAft>
                <a:spcPts val="800"/>
              </a:spcAft>
            </a:pPr>
            <a:r>
              <a:rPr lang="en-US" dirty="0">
                <a:latin typeface="Arial" panose="020B0604020202020204" pitchFamily="34" charset="0"/>
                <a:cs typeface="Arial" panose="020B0604020202020204" pitchFamily="34" charset="0"/>
              </a:rPr>
              <a:t>(d) Aligning fully with corporate financial goals</a:t>
            </a:r>
          </a:p>
        </p:txBody>
      </p:sp>
      <p:pic>
        <p:nvPicPr>
          <p:cNvPr id="9" name="Picture 8" descr="A cartoon of a person standing next to a question mark&#10;&#10;Description automatically generated">
            <a:extLst>
              <a:ext uri="{FF2B5EF4-FFF2-40B4-BE49-F238E27FC236}">
                <a16:creationId xmlns:a16="http://schemas.microsoft.com/office/drawing/2014/main" id="{F564E6AB-B27B-21CB-ADA8-DD21629C8F55}"/>
              </a:ext>
            </a:extLst>
          </p:cNvPr>
          <p:cNvPicPr>
            <a:picLocks noChangeAspect="1"/>
          </p:cNvPicPr>
          <p:nvPr/>
        </p:nvPicPr>
        <p:blipFill rotWithShape="1">
          <a:blip r:embed="rId4"/>
          <a:srcRect l="12112" t="10000" r="16720"/>
          <a:stretch/>
        </p:blipFill>
        <p:spPr>
          <a:xfrm>
            <a:off x="7229856" y="1285875"/>
            <a:ext cx="3389376" cy="4286250"/>
          </a:xfrm>
          <a:prstGeom prst="rect">
            <a:avLst/>
          </a:prstGeom>
        </p:spPr>
      </p:pic>
    </p:spTree>
    <p:extLst>
      <p:ext uri="{BB962C8B-B14F-4D97-AF65-F5344CB8AC3E}">
        <p14:creationId xmlns:p14="http://schemas.microsoft.com/office/powerpoint/2010/main" val="1036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g5fab984687_2_0">
            <a:extLst>
              <a:ext uri="{FF2B5EF4-FFF2-40B4-BE49-F238E27FC236}">
                <a16:creationId xmlns:a16="http://schemas.microsoft.com/office/drawing/2014/main" id="{0C30A77F-BE9B-73CB-CC7F-A1F8B5B87AB9}"/>
              </a:ext>
            </a:extLst>
          </p:cNvPr>
          <p:cNvSpPr txBox="1">
            <a:spLocks/>
          </p:cNvSpPr>
          <p:nvPr/>
        </p:nvSpPr>
        <p:spPr>
          <a:xfrm>
            <a:off x="4315206" y="3214562"/>
            <a:ext cx="3561588" cy="987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5000" b="1" dirty="0">
                <a:solidFill>
                  <a:srgbClr val="213163"/>
                </a:solidFill>
              </a:rPr>
              <a:t>Thank You</a:t>
            </a:r>
            <a:endParaRPr lang="en-US" sz="5000" dirty="0"/>
          </a:p>
        </p:txBody>
      </p:sp>
    </p:spTree>
    <p:extLst>
      <p:ext uri="{BB962C8B-B14F-4D97-AF65-F5344CB8AC3E}">
        <p14:creationId xmlns:p14="http://schemas.microsoft.com/office/powerpoint/2010/main" val="354436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0D115830-8139-821D-6ED7-DD51CFB9FAEB}"/>
              </a:ext>
            </a:extLst>
          </p:cNvPr>
          <p:cNvPicPr>
            <a:picLocks noChangeAspect="1"/>
          </p:cNvPicPr>
          <p:nvPr/>
        </p:nvPicPr>
        <p:blipFill>
          <a:blip r:embed="rId3"/>
          <a:stretch>
            <a:fillRect/>
          </a:stretch>
        </p:blipFill>
        <p:spPr>
          <a:xfrm>
            <a:off x="1461521" y="1266824"/>
            <a:ext cx="9268958" cy="4803775"/>
          </a:xfrm>
          <a:prstGeom prst="rect">
            <a:avLst/>
          </a:prstGeom>
        </p:spPr>
      </p:pic>
      <p:pic>
        <p:nvPicPr>
          <p:cNvPr id="9" name="Picture 8" descr="A red triangle with a white exclamation mark&#10;&#10;Description automatically generated">
            <a:extLst>
              <a:ext uri="{FF2B5EF4-FFF2-40B4-BE49-F238E27FC236}">
                <a16:creationId xmlns:a16="http://schemas.microsoft.com/office/drawing/2014/main" id="{D9957559-7A75-900A-3EDB-F58D5DCA2008}"/>
              </a:ext>
            </a:extLst>
          </p:cNvPr>
          <p:cNvPicPr>
            <a:picLocks noChangeAspect="1"/>
          </p:cNvPicPr>
          <p:nvPr/>
        </p:nvPicPr>
        <p:blipFill>
          <a:blip r:embed="rId4">
            <a:alphaModFix amt="6000"/>
          </a:blip>
          <a:stretch>
            <a:fillRect/>
          </a:stretch>
        </p:blipFill>
        <p:spPr>
          <a:xfrm>
            <a:off x="3935118" y="2019301"/>
            <a:ext cx="4321765" cy="3770050"/>
          </a:xfrm>
          <a:prstGeom prst="rect">
            <a:avLst/>
          </a:prstGeom>
        </p:spPr>
      </p:pic>
      <p:grpSp>
        <p:nvGrpSpPr>
          <p:cNvPr id="2" name="Group 1">
            <a:extLst>
              <a:ext uri="{FF2B5EF4-FFF2-40B4-BE49-F238E27FC236}">
                <a16:creationId xmlns:a16="http://schemas.microsoft.com/office/drawing/2014/main" id="{5D5BEDCB-FE1D-F30A-769C-395C14FDAF4A}"/>
              </a:ext>
            </a:extLst>
          </p:cNvPr>
          <p:cNvGrpSpPr/>
          <p:nvPr/>
        </p:nvGrpSpPr>
        <p:grpSpPr>
          <a:xfrm>
            <a:off x="2298700" y="2847345"/>
            <a:ext cx="7381748" cy="1642732"/>
            <a:chOff x="2298700" y="3186775"/>
            <a:chExt cx="7381748" cy="1642732"/>
          </a:xfrm>
        </p:grpSpPr>
        <p:sp>
          <p:nvSpPr>
            <p:cNvPr id="6" name="TextBox 5">
              <a:extLst>
                <a:ext uri="{FF2B5EF4-FFF2-40B4-BE49-F238E27FC236}">
                  <a16:creationId xmlns:a16="http://schemas.microsoft.com/office/drawing/2014/main" id="{F1A1D897-46DC-0676-920A-89FA122EA6E5}"/>
                </a:ext>
              </a:extLst>
            </p:cNvPr>
            <p:cNvSpPr txBox="1"/>
            <p:nvPr/>
          </p:nvSpPr>
          <p:spPr>
            <a:xfrm>
              <a:off x="4168228" y="3186775"/>
              <a:ext cx="3855544" cy="800219"/>
            </a:xfrm>
            <a:prstGeom prst="rect">
              <a:avLst/>
            </a:prstGeom>
            <a:noFill/>
          </p:spPr>
          <p:txBody>
            <a:bodyPr wrap="none" rtlCol="0">
              <a:spAutoFit/>
            </a:bodyPr>
            <a:lstStyle/>
            <a:p>
              <a:pPr algn="ctr"/>
              <a:r>
                <a:rPr lang="en-US" sz="4600" b="1" dirty="0">
                  <a:solidFill>
                    <a:schemeClr val="tx1"/>
                  </a:solidFill>
                </a:rPr>
                <a:t>DISCLAIMER</a:t>
              </a:r>
            </a:p>
          </p:txBody>
        </p:sp>
        <p:sp>
          <p:nvSpPr>
            <p:cNvPr id="11" name="TextBox 10">
              <a:extLst>
                <a:ext uri="{FF2B5EF4-FFF2-40B4-BE49-F238E27FC236}">
                  <a16:creationId xmlns:a16="http://schemas.microsoft.com/office/drawing/2014/main" id="{4797845F-F959-88CB-A4ED-3AA0360C1A9D}"/>
                </a:ext>
              </a:extLst>
            </p:cNvPr>
            <p:cNvSpPr txBox="1"/>
            <p:nvPr/>
          </p:nvSpPr>
          <p:spPr>
            <a:xfrm>
              <a:off x="2298700" y="4060066"/>
              <a:ext cx="7381748" cy="769441"/>
            </a:xfrm>
            <a:prstGeom prst="rect">
              <a:avLst/>
            </a:prstGeom>
            <a:noFill/>
          </p:spPr>
          <p:txBody>
            <a:bodyPr wrap="square" rtlCol="0">
              <a:spAutoFit/>
            </a:bodyPr>
            <a:lstStyle/>
            <a:p>
              <a:pPr algn="ctr"/>
              <a:r>
                <a:rPr lang="en-US" sz="2200" dirty="0">
                  <a:solidFill>
                    <a:schemeClr val="tx1"/>
                  </a:solidFill>
                </a:rPr>
                <a:t>The content is curated from online/offline resources and used for educational purpose only.</a:t>
              </a:r>
            </a:p>
          </p:txBody>
        </p:sp>
      </p:grpSp>
    </p:spTree>
    <p:extLst>
      <p:ext uri="{BB962C8B-B14F-4D97-AF65-F5344CB8AC3E}">
        <p14:creationId xmlns:p14="http://schemas.microsoft.com/office/powerpoint/2010/main" val="398702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49184034-7E5A-8703-FC62-41A270A3CFA1}"/>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6" name="TextBox 5">
            <a:extLst>
              <a:ext uri="{FF2B5EF4-FFF2-40B4-BE49-F238E27FC236}">
                <a16:creationId xmlns:a16="http://schemas.microsoft.com/office/drawing/2014/main" id="{76BF6329-56BD-893B-3EC4-9C12163435B5}"/>
              </a:ext>
            </a:extLst>
          </p:cNvPr>
          <p:cNvSpPr txBox="1"/>
          <p:nvPr/>
        </p:nvSpPr>
        <p:spPr>
          <a:xfrm>
            <a:off x="220474" y="1461729"/>
            <a:ext cx="5926671" cy="3272691"/>
          </a:xfrm>
          <a:prstGeom prst="rect">
            <a:avLst/>
          </a:prstGeom>
          <a:noFill/>
        </p:spPr>
        <p:txBody>
          <a:bodyPr wrap="square" rtlCol="0">
            <a:spAutoFit/>
          </a:bodyPr>
          <a:lstStyle/>
          <a:p>
            <a:pPr marL="231642" indent="-231642">
              <a:spcAft>
                <a:spcPts val="800"/>
              </a:spcAft>
              <a:buFont typeface="Arial" panose="020B0604020202020204" pitchFamily="34" charset="0"/>
              <a:buChar char="•"/>
            </a:pPr>
            <a:r>
              <a:rPr lang="en-US" sz="1800" dirty="0">
                <a:latin typeface="+mn-lt"/>
              </a:rPr>
              <a:t>Define the principles of ethical AI development and explain why they are critical for a sustainable future.</a:t>
            </a:r>
          </a:p>
          <a:p>
            <a:pPr marL="231642" indent="-231642">
              <a:spcAft>
                <a:spcPts val="800"/>
              </a:spcAft>
              <a:buFont typeface="Arial" panose="020B0604020202020204" pitchFamily="34" charset="0"/>
              <a:buChar char="•"/>
            </a:pPr>
            <a:r>
              <a:rPr lang="en-US" sz="1600" dirty="0"/>
              <a:t>Describe how transparency and accountability in AI decision-making processes foster trust among stakeholders.</a:t>
            </a:r>
            <a:endParaRPr lang="en-US" sz="1800" dirty="0">
              <a:latin typeface="+mn-lt"/>
            </a:endParaRPr>
          </a:p>
          <a:p>
            <a:pPr marL="231642" indent="-231642">
              <a:spcAft>
                <a:spcPts val="800"/>
              </a:spcAft>
              <a:buFont typeface="Arial" panose="020B0604020202020204" pitchFamily="34" charset="0"/>
              <a:buChar char="•"/>
            </a:pPr>
            <a:r>
              <a:rPr lang="en-US" sz="1600" dirty="0"/>
              <a:t>Demonstrate the implementation of fairness in AI systems to ensure equal treatment for diverse backgrounds.</a:t>
            </a:r>
            <a:endParaRPr lang="en-US" sz="1800" dirty="0">
              <a:latin typeface="+mn-lt"/>
            </a:endParaRPr>
          </a:p>
          <a:p>
            <a:pPr marL="231642" indent="-231642">
              <a:spcAft>
                <a:spcPts val="800"/>
              </a:spcAft>
              <a:buFont typeface="Arial" panose="020B0604020202020204" pitchFamily="34" charset="0"/>
              <a:buChar char="•"/>
            </a:pPr>
            <a:r>
              <a:rPr lang="en-US" sz="1600" dirty="0"/>
              <a:t>Evaluate the environmental impact of AI technologies and identify practices that contribute to sustainable AI development.</a:t>
            </a:r>
            <a:endParaRPr lang="en-US" sz="1800" dirty="0">
              <a:latin typeface="+mn-lt"/>
            </a:endParaRPr>
          </a:p>
          <a:p>
            <a:pPr marL="231642" indent="-231642">
              <a:spcAft>
                <a:spcPts val="800"/>
              </a:spcAft>
              <a:buFont typeface="Arial" panose="020B0604020202020204" pitchFamily="34" charset="0"/>
              <a:buChar char="•"/>
            </a:pPr>
            <a:r>
              <a:rPr lang="en-US" sz="1600" dirty="0"/>
              <a:t>Assess the role of explainable AI in enhancing transparency and interpretability of AI systems within various applications.</a:t>
            </a:r>
            <a:endParaRPr lang="en-US" sz="1800" dirty="0">
              <a:latin typeface="+mn-lt"/>
            </a:endParaRPr>
          </a:p>
        </p:txBody>
      </p:sp>
      <p:sp>
        <p:nvSpPr>
          <p:cNvPr id="12" name="TextBox 11">
            <a:extLst>
              <a:ext uri="{FF2B5EF4-FFF2-40B4-BE49-F238E27FC236}">
                <a16:creationId xmlns:a16="http://schemas.microsoft.com/office/drawing/2014/main" id="{82B1456E-9C82-2BE0-34DA-790DDD330C70}"/>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3" name="TextBox 12">
            <a:extLst>
              <a:ext uri="{FF2B5EF4-FFF2-40B4-BE49-F238E27FC236}">
                <a16:creationId xmlns:a16="http://schemas.microsoft.com/office/drawing/2014/main" id="{D2E04AEF-F8A2-DDF4-F5A8-ECCEA347452C}"/>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3">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14" name="Straight Connector 13">
            <a:extLst>
              <a:ext uri="{FF2B5EF4-FFF2-40B4-BE49-F238E27FC236}">
                <a16:creationId xmlns:a16="http://schemas.microsoft.com/office/drawing/2014/main" id="{FD309382-A8C5-B988-83E3-25D1853C282D}"/>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ladder leading to a large yellow circle&#10;&#10;Description automatically generated">
            <a:extLst>
              <a:ext uri="{FF2B5EF4-FFF2-40B4-BE49-F238E27FC236}">
                <a16:creationId xmlns:a16="http://schemas.microsoft.com/office/drawing/2014/main" id="{65ABC316-78BC-ED0E-5AEE-F736AE599E22}"/>
              </a:ext>
            </a:extLst>
          </p:cNvPr>
          <p:cNvPicPr>
            <a:picLocks noChangeAspect="1"/>
          </p:cNvPicPr>
          <p:nvPr/>
        </p:nvPicPr>
        <p:blipFill rotWithShape="1">
          <a:blip r:embed="rId4">
            <a:alphaModFix amt="85000"/>
          </a:blip>
          <a:srcRect l="13763" t="6135" r="13650"/>
          <a:stretch/>
        </p:blipFill>
        <p:spPr>
          <a:xfrm>
            <a:off x="7345680" y="1442720"/>
            <a:ext cx="4500880" cy="4632960"/>
          </a:xfrm>
          <a:prstGeom prst="rect">
            <a:avLst/>
          </a:prstGeom>
        </p:spPr>
      </p:pic>
      <p:sp>
        <p:nvSpPr>
          <p:cNvPr id="5" name="TextBox 4">
            <a:extLst>
              <a:ext uri="{FF2B5EF4-FFF2-40B4-BE49-F238E27FC236}">
                <a16:creationId xmlns:a16="http://schemas.microsoft.com/office/drawing/2014/main" id="{4CC30D45-D368-BF73-F9AB-4680383FF118}"/>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Tree>
    <p:extLst>
      <p:ext uri="{BB962C8B-B14F-4D97-AF65-F5344CB8AC3E}">
        <p14:creationId xmlns:p14="http://schemas.microsoft.com/office/powerpoint/2010/main" val="108552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AI Ethics: Fundamental Principles</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14BA518-3D64-4A6C-46D5-58A72497631E}"/>
              </a:ext>
            </a:extLst>
          </p:cNvPr>
          <p:cNvSpPr txBox="1"/>
          <p:nvPr/>
        </p:nvSpPr>
        <p:spPr>
          <a:xfrm>
            <a:off x="995679" y="6133275"/>
            <a:ext cx="9808272" cy="276999"/>
          </a:xfrm>
          <a:prstGeom prst="rect">
            <a:avLst/>
          </a:prstGeom>
          <a:noFill/>
        </p:spPr>
        <p:txBody>
          <a:bodyPr wrap="square">
            <a:spAutoFit/>
          </a:bodyPr>
          <a:lstStyle/>
          <a:p>
            <a:r>
              <a:rPr lang="en-IN" sz="1200" dirty="0"/>
              <a:t>https://www.zendesk.com/th/blog/ai-transparency/</a:t>
            </a:r>
          </a:p>
        </p:txBody>
      </p:sp>
      <p:sp>
        <p:nvSpPr>
          <p:cNvPr id="56" name="TextBox 55">
            <a:extLst>
              <a:ext uri="{FF2B5EF4-FFF2-40B4-BE49-F238E27FC236}">
                <a16:creationId xmlns:a16="http://schemas.microsoft.com/office/drawing/2014/main" id="{4958E535-F4F1-8478-F5B4-E6D92167994E}"/>
              </a:ext>
            </a:extLst>
          </p:cNvPr>
          <p:cNvSpPr txBox="1"/>
          <p:nvPr/>
        </p:nvSpPr>
        <p:spPr>
          <a:xfrm>
            <a:off x="199809" y="1372647"/>
            <a:ext cx="4805187" cy="3970318"/>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
                <a:srgbClr val="000000"/>
              </a:buClr>
              <a:buSzPts val="1100"/>
              <a:tabLst/>
              <a:defRPr/>
            </a:pPr>
            <a:r>
              <a:rPr lang="en-US" sz="1800" dirty="0">
                <a:solidFill>
                  <a:srgbClr val="272525"/>
                </a:solidFill>
                <a:latin typeface="+mn-lt"/>
                <a:ea typeface="Barlow Bold" pitchFamily="34" charset="-122"/>
                <a:cs typeface="Barlow Bold" pitchFamily="34" charset="-120"/>
              </a:rPr>
              <a:t>AI Ethics refers to the principles and guidelines that ensure the development and use of AI systems are fair, responsible, and aligned with societal values to prevent harm and promote well-being.</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solidFill>
                <a:srgbClr val="272525"/>
              </a:solidFill>
              <a:latin typeface="+mn-lt"/>
              <a:ea typeface="Barlow Bold" pitchFamily="34" charset="-122"/>
              <a:cs typeface="Barlow Bold" pitchFamily="34" charset="-120"/>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solidFill>
                  <a:srgbClr val="272525"/>
                </a:solidFill>
                <a:latin typeface="+mn-lt"/>
                <a:ea typeface="Barlow Bold" pitchFamily="34" charset="-122"/>
                <a:cs typeface="Barlow Bold" pitchFamily="34" charset="-120"/>
              </a:rPr>
              <a:t>Transparency</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latin typeface="+mn-lt"/>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272525"/>
                </a:solidFill>
                <a:latin typeface="+mn-lt"/>
                <a:ea typeface="Montserrat" pitchFamily="34" charset="-122"/>
                <a:cs typeface="Montserrat" pitchFamily="34" charset="-120"/>
              </a:rPr>
              <a:t>AI systems should be intelligible, explainable, and legible to users and stakeholders. This principle ensures understanding of the decision-making process, particularly in contexts like healthcare, law enforcement, and finance.</a:t>
            </a:r>
          </a:p>
        </p:txBody>
      </p:sp>
      <p:pic>
        <p:nvPicPr>
          <p:cNvPr id="1030" name="Picture 6" descr="A graphic displays key AI transparency statistics from the Zendesk Customer Experience Trends Report 2024.">
            <a:extLst>
              <a:ext uri="{FF2B5EF4-FFF2-40B4-BE49-F238E27FC236}">
                <a16:creationId xmlns:a16="http://schemas.microsoft.com/office/drawing/2014/main" id="{B640EB35-6FE3-9BCC-F428-9E426A75E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365" y="890156"/>
            <a:ext cx="5795051" cy="50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43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7AFAD5-578C-DC2D-F127-90FF4287354D}"/>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AI Ethics: Fundamental Principles (Contd.)</a:t>
            </a:r>
          </a:p>
        </p:txBody>
      </p:sp>
      <p:sp>
        <p:nvSpPr>
          <p:cNvPr id="6" name="TextBox 5">
            <a:extLst>
              <a:ext uri="{FF2B5EF4-FFF2-40B4-BE49-F238E27FC236}">
                <a16:creationId xmlns:a16="http://schemas.microsoft.com/office/drawing/2014/main" id="{8041DB6F-3EF1-B8E1-0B0C-6BB8EF6A90DC}"/>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cxnSp>
        <p:nvCxnSpPr>
          <p:cNvPr id="12" name="Straight Connector 11">
            <a:extLst>
              <a:ext uri="{FF2B5EF4-FFF2-40B4-BE49-F238E27FC236}">
                <a16:creationId xmlns:a16="http://schemas.microsoft.com/office/drawing/2014/main" id="{1365C893-2FDF-21FF-3B51-777D91501B7C}"/>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 12">
            <a:extLst>
              <a:ext uri="{FF2B5EF4-FFF2-40B4-BE49-F238E27FC236}">
                <a16:creationId xmlns:a16="http://schemas.microsoft.com/office/drawing/2014/main" id="{6C90D359-895F-B345-1395-7E1707F1AE4A}"/>
              </a:ext>
            </a:extLst>
          </p:cNvPr>
          <p:cNvSpPr/>
          <p:nvPr/>
        </p:nvSpPr>
        <p:spPr>
          <a:xfrm>
            <a:off x="995680" y="2405843"/>
            <a:ext cx="8759422" cy="1821061"/>
          </a:xfrm>
          <a:prstGeom prst="rect">
            <a:avLst/>
          </a:prstGeom>
          <a:noFill/>
          <a:ln/>
        </p:spPr>
        <p:txBody>
          <a:bodyPr wrap="square" lIns="0" tIns="0" rIns="0" bIns="0" rtlCol="0" anchor="t"/>
          <a:lstStyle/>
          <a:p>
            <a:pPr marL="0" indent="0" algn="just">
              <a:lnSpc>
                <a:spcPts val="2850"/>
              </a:lnSpc>
              <a:buNone/>
            </a:pPr>
            <a:endParaRPr lang="en-US" sz="1800" dirty="0">
              <a:latin typeface="+mj-lt"/>
            </a:endParaRPr>
          </a:p>
        </p:txBody>
      </p:sp>
      <p:sp>
        <p:nvSpPr>
          <p:cNvPr id="18" name="Text 16">
            <a:extLst>
              <a:ext uri="{FF2B5EF4-FFF2-40B4-BE49-F238E27FC236}">
                <a16:creationId xmlns:a16="http://schemas.microsoft.com/office/drawing/2014/main" id="{390249EF-CF74-780F-47E6-4C5F76463618}"/>
              </a:ext>
            </a:extLst>
          </p:cNvPr>
          <p:cNvSpPr/>
          <p:nvPr/>
        </p:nvSpPr>
        <p:spPr>
          <a:xfrm>
            <a:off x="3474720" y="4450926"/>
            <a:ext cx="7906636" cy="1456849"/>
          </a:xfrm>
          <a:prstGeom prst="rect">
            <a:avLst/>
          </a:prstGeom>
          <a:noFill/>
          <a:ln/>
        </p:spPr>
        <p:txBody>
          <a:bodyPr wrap="square" lIns="0" tIns="0" rIns="0" bIns="0" rtlCol="0" anchor="t"/>
          <a:lstStyle/>
          <a:p>
            <a:pPr marL="0" indent="0" algn="just">
              <a:lnSpc>
                <a:spcPts val="2850"/>
              </a:lnSpc>
              <a:buNone/>
            </a:pPr>
            <a:endParaRPr lang="en-US" sz="1800" dirty="0">
              <a:latin typeface="+mj-lt"/>
            </a:endParaRPr>
          </a:p>
        </p:txBody>
      </p:sp>
      <p:sp>
        <p:nvSpPr>
          <p:cNvPr id="21" name="TextBox 20">
            <a:extLst>
              <a:ext uri="{FF2B5EF4-FFF2-40B4-BE49-F238E27FC236}">
                <a16:creationId xmlns:a16="http://schemas.microsoft.com/office/drawing/2014/main" id="{4227BD8A-D73B-B4E4-F60D-1F11F7D2B9EE}"/>
              </a:ext>
            </a:extLst>
          </p:cNvPr>
          <p:cNvSpPr txBox="1"/>
          <p:nvPr/>
        </p:nvSpPr>
        <p:spPr>
          <a:xfrm>
            <a:off x="199809" y="1382083"/>
            <a:ext cx="4680304" cy="38472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dirty="0">
                <a:solidFill>
                  <a:srgbClr val="272525"/>
                </a:solidFill>
                <a:latin typeface="Barlow Bold" pitchFamily="34" charset="0"/>
                <a:ea typeface="Barlow Bold" pitchFamily="34" charset="-122"/>
                <a:cs typeface="Barlow Bold" pitchFamily="34" charset="-120"/>
              </a:rPr>
              <a:t>Accountability</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2000" b="1" dirty="0">
              <a:solidFill>
                <a:srgbClr val="272525"/>
              </a:solidFill>
              <a:latin typeface="Barlow Bold" pitchFamily="34" charset="0"/>
              <a:ea typeface="Barlow Bold" pitchFamily="34" charset="-122"/>
              <a:cs typeface="Barlow Bold" pitchFamily="34" charset="-120"/>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272525"/>
                </a:solidFill>
                <a:latin typeface="+mj-lt"/>
                <a:ea typeface="Montserrat" pitchFamily="34" charset="-122"/>
                <a:cs typeface="Montserrat" pitchFamily="34" charset="-120"/>
              </a:rPr>
              <a:t>Developers and organizations deploying AI systems are accountable for the results obtained. This principle becomes crucial when assigning blame in case of malfunctions or damage caused by faulty AI systems.</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2000" dirty="0">
              <a:solidFill>
                <a:srgbClr val="272525"/>
              </a:solidFill>
              <a:latin typeface="+mj-lt"/>
            </a:endParaRPr>
          </a:p>
          <a:p>
            <a:pPr algn="just">
              <a:buSzPts val="1100"/>
              <a:defRPr/>
            </a:pPr>
            <a:r>
              <a:rPr lang="en-IN" sz="2000" b="1" i="0" dirty="0">
                <a:solidFill>
                  <a:srgbClr val="050429"/>
                </a:solidFill>
                <a:effectLst/>
                <a:latin typeface="+mj-lt"/>
              </a:rPr>
              <a:t>Examples of Accountability</a:t>
            </a:r>
          </a:p>
          <a:p>
            <a:pPr algn="just">
              <a:buSzPts val="1100"/>
              <a:defRPr/>
            </a:pPr>
            <a:endParaRPr lang="en-IN" sz="2000" b="1" i="0" dirty="0">
              <a:solidFill>
                <a:srgbClr val="050429"/>
              </a:solidFill>
              <a:effectLst/>
              <a:latin typeface="Inter"/>
            </a:endParaRPr>
          </a:p>
          <a:p>
            <a:pPr marL="342900" marR="0" lvl="0" indent="-34290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i="0" dirty="0">
                <a:solidFill>
                  <a:srgbClr val="050429"/>
                </a:solidFill>
                <a:effectLst/>
                <a:latin typeface="+mj-lt"/>
              </a:rPr>
              <a:t>Financial Fraud Detection System</a:t>
            </a:r>
            <a:endParaRPr lang="en-US" sz="1800" i="0" dirty="0">
              <a:solidFill>
                <a:srgbClr val="272525"/>
              </a:solidFill>
              <a:effectLst/>
              <a:latin typeface="+mj-lt"/>
            </a:endParaRPr>
          </a:p>
          <a:p>
            <a:pPr marL="342900" marR="0" lvl="0" indent="-34290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i="0" dirty="0">
                <a:solidFill>
                  <a:srgbClr val="050429"/>
                </a:solidFill>
                <a:effectLst/>
                <a:latin typeface="+mj-lt"/>
              </a:rPr>
              <a:t>Self-Driving Car Accidents</a:t>
            </a:r>
            <a:endParaRPr lang="en-US" sz="1800" dirty="0">
              <a:latin typeface="+mj-lt"/>
            </a:endParaRPr>
          </a:p>
        </p:txBody>
      </p:sp>
      <p:pic>
        <p:nvPicPr>
          <p:cNvPr id="27" name="Picture 26">
            <a:extLst>
              <a:ext uri="{FF2B5EF4-FFF2-40B4-BE49-F238E27FC236}">
                <a16:creationId xmlns:a16="http://schemas.microsoft.com/office/drawing/2014/main" id="{926B242C-C820-C36C-2B63-37120FF9D43B}"/>
              </a:ext>
            </a:extLst>
          </p:cNvPr>
          <p:cNvPicPr>
            <a:picLocks noChangeAspect="1"/>
          </p:cNvPicPr>
          <p:nvPr/>
        </p:nvPicPr>
        <p:blipFill>
          <a:blip r:embed="rId3"/>
          <a:stretch>
            <a:fillRect/>
          </a:stretch>
        </p:blipFill>
        <p:spPr>
          <a:xfrm>
            <a:off x="4724763" y="1564701"/>
            <a:ext cx="7316221" cy="4410691"/>
          </a:xfrm>
          <a:prstGeom prst="rect">
            <a:avLst/>
          </a:prstGeom>
        </p:spPr>
      </p:pic>
      <p:sp>
        <p:nvSpPr>
          <p:cNvPr id="31" name="TextBox 30">
            <a:extLst>
              <a:ext uri="{FF2B5EF4-FFF2-40B4-BE49-F238E27FC236}">
                <a16:creationId xmlns:a16="http://schemas.microsoft.com/office/drawing/2014/main" id="{E3F74754-929E-F603-618D-539EB417C78C}"/>
              </a:ext>
            </a:extLst>
          </p:cNvPr>
          <p:cNvSpPr txBox="1"/>
          <p:nvPr/>
        </p:nvSpPr>
        <p:spPr>
          <a:xfrm>
            <a:off x="880529" y="6135329"/>
            <a:ext cx="7290705" cy="276999"/>
          </a:xfrm>
          <a:prstGeom prst="rect">
            <a:avLst/>
          </a:prstGeom>
          <a:noFill/>
        </p:spPr>
        <p:txBody>
          <a:bodyPr wrap="square" rtlCol="0">
            <a:spAutoFit/>
          </a:bodyPr>
          <a:lstStyle/>
          <a:p>
            <a:r>
              <a:rPr lang="en-IN" sz="1200" dirty="0"/>
              <a:t>https://reliasoftware.com/blog/four-key-principles-of-responsible-ai</a:t>
            </a:r>
          </a:p>
        </p:txBody>
      </p:sp>
    </p:spTree>
    <p:extLst>
      <p:ext uri="{BB962C8B-B14F-4D97-AF65-F5344CB8AC3E}">
        <p14:creationId xmlns:p14="http://schemas.microsoft.com/office/powerpoint/2010/main" val="58640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Text 1">
            <a:extLst>
              <a:ext uri="{FF2B5EF4-FFF2-40B4-BE49-F238E27FC236}">
                <a16:creationId xmlns:a16="http://schemas.microsoft.com/office/drawing/2014/main" id="{B2BE90E6-F89B-0B62-700B-77024635A14F}"/>
              </a:ext>
            </a:extLst>
          </p:cNvPr>
          <p:cNvSpPr/>
          <p:nvPr/>
        </p:nvSpPr>
        <p:spPr>
          <a:xfrm>
            <a:off x="320260" y="1557259"/>
            <a:ext cx="11571803" cy="5141700"/>
          </a:xfrm>
          <a:prstGeom prst="rect">
            <a:avLst/>
          </a:prstGeom>
          <a:noFill/>
          <a:ln/>
        </p:spPr>
        <p:txBody>
          <a:bodyPr wrap="square" lIns="0" tIns="0" rIns="0" bIns="0" rtlCol="0" anchor="t"/>
          <a:lstStyle/>
          <a:p>
            <a:pPr marL="0" indent="0" algn="just">
              <a:lnSpc>
                <a:spcPts val="3100"/>
              </a:lnSpc>
              <a:buNone/>
            </a:pPr>
            <a:endParaRPr lang="en-US" sz="1900" dirty="0"/>
          </a:p>
        </p:txBody>
      </p:sp>
      <p:sp>
        <p:nvSpPr>
          <p:cNvPr id="18" name="TextBox 17">
            <a:extLst>
              <a:ext uri="{FF2B5EF4-FFF2-40B4-BE49-F238E27FC236}">
                <a16:creationId xmlns:a16="http://schemas.microsoft.com/office/drawing/2014/main" id="{20A323C6-7A9A-925D-D6F0-0362259003C3}"/>
              </a:ext>
            </a:extLst>
          </p:cNvPr>
          <p:cNvSpPr txBox="1"/>
          <p:nvPr/>
        </p:nvSpPr>
        <p:spPr>
          <a:xfrm>
            <a:off x="202071" y="1435486"/>
            <a:ext cx="10368277" cy="1241622"/>
          </a:xfrm>
          <a:prstGeom prst="rect">
            <a:avLst/>
          </a:prstGeom>
          <a:noFill/>
        </p:spPr>
        <p:txBody>
          <a:bodyPr wrap="square">
            <a:spAutoFit/>
          </a:bodyPr>
          <a:lstStyle/>
          <a:p>
            <a:r>
              <a:rPr lang="en-US" b="1" dirty="0"/>
              <a:t>Privacy and Security in AI</a:t>
            </a:r>
          </a:p>
          <a:p>
            <a:endParaRPr lang="en-US" dirty="0"/>
          </a:p>
          <a:p>
            <a:pPr marL="342900" indent="-342900">
              <a:buFont typeface="Arial" panose="020B0604020202020204" pitchFamily="34" charset="0"/>
              <a:buChar char="•"/>
            </a:pPr>
            <a:r>
              <a:rPr lang="en-US" dirty="0"/>
              <a:t>Protects user data from unauthorized access, misuse, and breaches.</a:t>
            </a:r>
          </a:p>
          <a:p>
            <a:pPr marL="342900" indent="-342900">
              <a:buFont typeface="Arial" panose="020B0604020202020204" pitchFamily="34" charset="0"/>
              <a:buChar char="•"/>
            </a:pPr>
            <a:r>
              <a:rPr lang="en-US" dirty="0"/>
              <a:t>Ensures confidentiality and integrity across the AI lifecycle.</a:t>
            </a:r>
          </a:p>
        </p:txBody>
      </p:sp>
      <p:graphicFrame>
        <p:nvGraphicFramePr>
          <p:cNvPr id="33" name="Diagram 32">
            <a:extLst>
              <a:ext uri="{FF2B5EF4-FFF2-40B4-BE49-F238E27FC236}">
                <a16:creationId xmlns:a16="http://schemas.microsoft.com/office/drawing/2014/main" id="{CA5C02A6-F047-03FA-D134-B4A1BE9FEDE6}"/>
              </a:ext>
            </a:extLst>
          </p:cNvPr>
          <p:cNvGraphicFramePr/>
          <p:nvPr>
            <p:extLst>
              <p:ext uri="{D42A27DB-BD31-4B8C-83A1-F6EECF244321}">
                <p14:modId xmlns:p14="http://schemas.microsoft.com/office/powerpoint/2010/main" val="70937381"/>
              </p:ext>
            </p:extLst>
          </p:nvPr>
        </p:nvGraphicFramePr>
        <p:xfrm>
          <a:off x="377093" y="3034157"/>
          <a:ext cx="6011560" cy="2187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0" name="Group 59">
            <a:extLst>
              <a:ext uri="{FF2B5EF4-FFF2-40B4-BE49-F238E27FC236}">
                <a16:creationId xmlns:a16="http://schemas.microsoft.com/office/drawing/2014/main" id="{06C3C15F-725A-3821-67D5-E53EFDDD3C54}"/>
              </a:ext>
            </a:extLst>
          </p:cNvPr>
          <p:cNvGrpSpPr/>
          <p:nvPr/>
        </p:nvGrpSpPr>
        <p:grpSpPr>
          <a:xfrm>
            <a:off x="8658204" y="3307722"/>
            <a:ext cx="3107329" cy="666977"/>
            <a:chOff x="881267" y="251771"/>
            <a:chExt cx="3859796" cy="827732"/>
          </a:xfrm>
        </p:grpSpPr>
        <p:sp>
          <p:nvSpPr>
            <p:cNvPr id="70" name="Rectangle 69">
              <a:extLst>
                <a:ext uri="{FF2B5EF4-FFF2-40B4-BE49-F238E27FC236}">
                  <a16:creationId xmlns:a16="http://schemas.microsoft.com/office/drawing/2014/main" id="{47F0617E-6B90-7700-2775-56CF3F4BE694}"/>
                </a:ext>
              </a:extLst>
            </p:cNvPr>
            <p:cNvSpPr/>
            <p:nvPr/>
          </p:nvSpPr>
          <p:spPr>
            <a:xfrm>
              <a:off x="881267" y="251771"/>
              <a:ext cx="3859794" cy="827732"/>
            </a:xfrm>
            <a:prstGeom prst="rect">
              <a:avLst/>
            </a:prstGeom>
            <a:ln>
              <a:solidFill>
                <a:schemeClr val="accent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1" name="TextBox 70">
              <a:extLst>
                <a:ext uri="{FF2B5EF4-FFF2-40B4-BE49-F238E27FC236}">
                  <a16:creationId xmlns:a16="http://schemas.microsoft.com/office/drawing/2014/main" id="{215971A0-2624-A4BA-A0E8-D7BE8F91C656}"/>
                </a:ext>
              </a:extLst>
            </p:cNvPr>
            <p:cNvSpPr txBox="1"/>
            <p:nvPr/>
          </p:nvSpPr>
          <p:spPr>
            <a:xfrm>
              <a:off x="881268" y="251771"/>
              <a:ext cx="3859795" cy="827732"/>
            </a:xfrm>
            <a:prstGeom prst="rect">
              <a:avLst/>
            </a:prstGeom>
            <a:ln>
              <a:solidFill>
                <a:schemeClr val="accent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Data Collection</a:t>
              </a:r>
              <a:endParaRPr lang="en-IN" sz="1800" kern="1200" dirty="0"/>
            </a:p>
          </p:txBody>
        </p:sp>
      </p:grpSp>
      <p:grpSp>
        <p:nvGrpSpPr>
          <p:cNvPr id="61" name="Group 60">
            <a:extLst>
              <a:ext uri="{FF2B5EF4-FFF2-40B4-BE49-F238E27FC236}">
                <a16:creationId xmlns:a16="http://schemas.microsoft.com/office/drawing/2014/main" id="{EEE350D8-6C1A-9E5F-5AF0-D0EDE182678B}"/>
              </a:ext>
            </a:extLst>
          </p:cNvPr>
          <p:cNvGrpSpPr/>
          <p:nvPr/>
        </p:nvGrpSpPr>
        <p:grpSpPr>
          <a:xfrm>
            <a:off x="8658204" y="3971282"/>
            <a:ext cx="3107328" cy="666977"/>
            <a:chOff x="881267" y="1079503"/>
            <a:chExt cx="3859795" cy="827732"/>
          </a:xfrm>
        </p:grpSpPr>
        <p:sp>
          <p:nvSpPr>
            <p:cNvPr id="68" name="Rectangle 67">
              <a:extLst>
                <a:ext uri="{FF2B5EF4-FFF2-40B4-BE49-F238E27FC236}">
                  <a16:creationId xmlns:a16="http://schemas.microsoft.com/office/drawing/2014/main" id="{9C952FE5-0268-1002-E30F-2E05BF400EAE}"/>
                </a:ext>
              </a:extLst>
            </p:cNvPr>
            <p:cNvSpPr/>
            <p:nvPr/>
          </p:nvSpPr>
          <p:spPr>
            <a:xfrm>
              <a:off x="881267" y="1079503"/>
              <a:ext cx="3859794" cy="827732"/>
            </a:xfrm>
            <a:prstGeom prst="rect">
              <a:avLst/>
            </a:prstGeom>
            <a:ln>
              <a:solidFill>
                <a:schemeClr val="accent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9" name="TextBox 68">
              <a:extLst>
                <a:ext uri="{FF2B5EF4-FFF2-40B4-BE49-F238E27FC236}">
                  <a16:creationId xmlns:a16="http://schemas.microsoft.com/office/drawing/2014/main" id="{F188A2FE-7ADF-B4F2-E71E-07B18FA223DB}"/>
                </a:ext>
              </a:extLst>
            </p:cNvPr>
            <p:cNvSpPr txBox="1"/>
            <p:nvPr/>
          </p:nvSpPr>
          <p:spPr>
            <a:xfrm>
              <a:off x="881267" y="1079503"/>
              <a:ext cx="3859795" cy="827732"/>
            </a:xfrm>
            <a:prstGeom prst="rect">
              <a:avLst/>
            </a:prstGeom>
            <a:ln>
              <a:solidFill>
                <a:schemeClr val="accent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Data Inference</a:t>
              </a:r>
              <a:endParaRPr lang="en-IN" sz="1800" kern="1200" dirty="0"/>
            </a:p>
          </p:txBody>
        </p:sp>
      </p:grpSp>
      <p:grpSp>
        <p:nvGrpSpPr>
          <p:cNvPr id="62" name="Group 61">
            <a:extLst>
              <a:ext uri="{FF2B5EF4-FFF2-40B4-BE49-F238E27FC236}">
                <a16:creationId xmlns:a16="http://schemas.microsoft.com/office/drawing/2014/main" id="{51EB4B3B-2E23-4CC4-B53E-CC17F47FE6E7}"/>
              </a:ext>
            </a:extLst>
          </p:cNvPr>
          <p:cNvGrpSpPr/>
          <p:nvPr/>
        </p:nvGrpSpPr>
        <p:grpSpPr>
          <a:xfrm>
            <a:off x="8658204" y="4633764"/>
            <a:ext cx="3107329" cy="666977"/>
            <a:chOff x="881267" y="1907235"/>
            <a:chExt cx="3859796" cy="827732"/>
          </a:xfrm>
        </p:grpSpPr>
        <p:sp>
          <p:nvSpPr>
            <p:cNvPr id="66" name="Rectangle 65">
              <a:extLst>
                <a:ext uri="{FF2B5EF4-FFF2-40B4-BE49-F238E27FC236}">
                  <a16:creationId xmlns:a16="http://schemas.microsoft.com/office/drawing/2014/main" id="{6D3590BB-3985-8B16-ACB3-4144072DFF66}"/>
                </a:ext>
              </a:extLst>
            </p:cNvPr>
            <p:cNvSpPr/>
            <p:nvPr/>
          </p:nvSpPr>
          <p:spPr>
            <a:xfrm>
              <a:off x="881267" y="1907235"/>
              <a:ext cx="3859794" cy="827732"/>
            </a:xfrm>
            <a:prstGeom prst="rect">
              <a:avLst/>
            </a:prstGeom>
            <a:ln>
              <a:solidFill>
                <a:schemeClr val="accent1"/>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7" name="TextBox 66">
              <a:extLst>
                <a:ext uri="{FF2B5EF4-FFF2-40B4-BE49-F238E27FC236}">
                  <a16:creationId xmlns:a16="http://schemas.microsoft.com/office/drawing/2014/main" id="{DEE53E3F-ECAC-EC05-1EE1-A443488805EB}"/>
                </a:ext>
              </a:extLst>
            </p:cNvPr>
            <p:cNvSpPr txBox="1"/>
            <p:nvPr/>
          </p:nvSpPr>
          <p:spPr>
            <a:xfrm>
              <a:off x="881268" y="1907235"/>
              <a:ext cx="3859795" cy="827732"/>
            </a:xfrm>
            <a:prstGeom prst="rect">
              <a:avLst/>
            </a:prstGeom>
            <a:ln>
              <a:solidFill>
                <a:schemeClr val="accent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Lack of Transparency </a:t>
              </a:r>
              <a:endParaRPr lang="en-IN" sz="1800" kern="1200" dirty="0"/>
            </a:p>
          </p:txBody>
        </p:sp>
      </p:grpSp>
      <p:grpSp>
        <p:nvGrpSpPr>
          <p:cNvPr id="72" name="Group 71">
            <a:extLst>
              <a:ext uri="{FF2B5EF4-FFF2-40B4-BE49-F238E27FC236}">
                <a16:creationId xmlns:a16="http://schemas.microsoft.com/office/drawing/2014/main" id="{279E23FC-F2E9-B058-15C3-3F9AEA97045C}"/>
              </a:ext>
            </a:extLst>
          </p:cNvPr>
          <p:cNvGrpSpPr/>
          <p:nvPr/>
        </p:nvGrpSpPr>
        <p:grpSpPr>
          <a:xfrm>
            <a:off x="6009063" y="3168949"/>
            <a:ext cx="2649141" cy="959642"/>
            <a:chOff x="968447" y="0"/>
            <a:chExt cx="3624267" cy="1264920"/>
          </a:xfrm>
          <a:scene3d>
            <a:camera prst="orthographicFront"/>
            <a:lightRig rig="flat" dir="t"/>
          </a:scene3d>
        </p:grpSpPr>
        <p:sp>
          <p:nvSpPr>
            <p:cNvPr id="73" name="Oval 72">
              <a:extLst>
                <a:ext uri="{FF2B5EF4-FFF2-40B4-BE49-F238E27FC236}">
                  <a16:creationId xmlns:a16="http://schemas.microsoft.com/office/drawing/2014/main" id="{26025F39-8C59-2171-0266-86EC132E1283}"/>
                </a:ext>
              </a:extLst>
            </p:cNvPr>
            <p:cNvSpPr/>
            <p:nvPr/>
          </p:nvSpPr>
          <p:spPr>
            <a:xfrm>
              <a:off x="968447" y="0"/>
              <a:ext cx="3624267" cy="1264920"/>
            </a:xfrm>
            <a:prstGeom prst="ellipse">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endParaRPr lang="en-IN"/>
            </a:p>
          </p:txBody>
        </p:sp>
        <p:sp>
          <p:nvSpPr>
            <p:cNvPr id="74" name="Oval 10">
              <a:extLst>
                <a:ext uri="{FF2B5EF4-FFF2-40B4-BE49-F238E27FC236}">
                  <a16:creationId xmlns:a16="http://schemas.microsoft.com/office/drawing/2014/main" id="{23F0835D-D316-E967-3594-288A42A9449F}"/>
                </a:ext>
              </a:extLst>
            </p:cNvPr>
            <p:cNvSpPr txBox="1"/>
            <p:nvPr/>
          </p:nvSpPr>
          <p:spPr>
            <a:xfrm>
              <a:off x="1499209" y="185243"/>
              <a:ext cx="2562743" cy="89443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IN" sz="1800" b="1" i="0" kern="1200" dirty="0"/>
                <a:t>Privacy Concerns in AI</a:t>
              </a:r>
              <a:endParaRPr lang="en-IN" sz="1800" kern="1200" dirty="0"/>
            </a:p>
          </p:txBody>
        </p:sp>
      </p:grpSp>
      <p:sp>
        <p:nvSpPr>
          <p:cNvPr id="3" name="TextBox 2">
            <a:extLst>
              <a:ext uri="{FF2B5EF4-FFF2-40B4-BE49-F238E27FC236}">
                <a16:creationId xmlns:a16="http://schemas.microsoft.com/office/drawing/2014/main" id="{4CAA194A-335D-A3E5-8965-4FEC8B468410}"/>
              </a:ext>
            </a:extLst>
          </p:cNvPr>
          <p:cNvSpPr txBox="1"/>
          <p:nvPr/>
        </p:nvSpPr>
        <p:spPr>
          <a:xfrm>
            <a:off x="202071" y="943645"/>
            <a:ext cx="5904091" cy="400110"/>
          </a:xfrm>
          <a:prstGeom prst="rect">
            <a:avLst/>
          </a:prstGeom>
          <a:noFill/>
        </p:spPr>
        <p:txBody>
          <a:bodyPr wrap="square">
            <a:spAutoFit/>
          </a:bodyPr>
          <a:lstStyle/>
          <a:p>
            <a:r>
              <a:rPr lang="en-IN" sz="2000" b="1" dirty="0">
                <a:solidFill>
                  <a:srgbClr val="213163"/>
                </a:solidFill>
              </a:rPr>
              <a:t>AI Ethics: Fundamental Principles (Contd.)</a:t>
            </a:r>
          </a:p>
        </p:txBody>
      </p:sp>
    </p:spTree>
    <p:extLst>
      <p:ext uri="{BB962C8B-B14F-4D97-AF65-F5344CB8AC3E}">
        <p14:creationId xmlns:p14="http://schemas.microsoft.com/office/powerpoint/2010/main" val="786815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Diagram 34">
            <a:extLst>
              <a:ext uri="{FF2B5EF4-FFF2-40B4-BE49-F238E27FC236}">
                <a16:creationId xmlns:a16="http://schemas.microsoft.com/office/drawing/2014/main" id="{06F8906D-8907-C4AB-12EC-9D2592428606}"/>
              </a:ext>
            </a:extLst>
          </p:cNvPr>
          <p:cNvGraphicFramePr/>
          <p:nvPr>
            <p:extLst>
              <p:ext uri="{D42A27DB-BD31-4B8C-83A1-F6EECF244321}">
                <p14:modId xmlns:p14="http://schemas.microsoft.com/office/powerpoint/2010/main" val="1805480547"/>
              </p:ext>
            </p:extLst>
          </p:nvPr>
        </p:nvGraphicFramePr>
        <p:xfrm>
          <a:off x="464288" y="2559740"/>
          <a:ext cx="6365330" cy="3488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6A28789-3700-16DA-D7A7-D80B9F92322A}"/>
              </a:ext>
            </a:extLst>
          </p:cNvPr>
          <p:cNvSpPr txBox="1"/>
          <p:nvPr/>
        </p:nvSpPr>
        <p:spPr>
          <a:xfrm>
            <a:off x="202071" y="972537"/>
            <a:ext cx="5904091" cy="400110"/>
          </a:xfrm>
          <a:prstGeom prst="rect">
            <a:avLst/>
          </a:prstGeom>
          <a:noFill/>
        </p:spPr>
        <p:txBody>
          <a:bodyPr wrap="square">
            <a:spAutoFit/>
          </a:bodyPr>
          <a:lstStyle/>
          <a:p>
            <a:r>
              <a:rPr lang="en-IN" sz="2000" b="1" dirty="0">
                <a:solidFill>
                  <a:srgbClr val="213163"/>
                </a:solidFill>
              </a:rPr>
              <a:t>AI Ethics: Fundamental Principles (Contd.)</a:t>
            </a:r>
          </a:p>
        </p:txBody>
      </p:sp>
      <p:graphicFrame>
        <p:nvGraphicFramePr>
          <p:cNvPr id="5" name="Diagram 4">
            <a:extLst>
              <a:ext uri="{FF2B5EF4-FFF2-40B4-BE49-F238E27FC236}">
                <a16:creationId xmlns:a16="http://schemas.microsoft.com/office/drawing/2014/main" id="{29EE9D20-A176-AD03-1D97-27EDF98CF53A}"/>
              </a:ext>
            </a:extLst>
          </p:cNvPr>
          <p:cNvGraphicFramePr/>
          <p:nvPr>
            <p:extLst>
              <p:ext uri="{D42A27DB-BD31-4B8C-83A1-F6EECF244321}">
                <p14:modId xmlns:p14="http://schemas.microsoft.com/office/powerpoint/2010/main" val="2427006647"/>
              </p:ext>
            </p:extLst>
          </p:nvPr>
        </p:nvGraphicFramePr>
        <p:xfrm>
          <a:off x="7412665" y="2559740"/>
          <a:ext cx="3962400" cy="30663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DD0DA741-5BBD-BCF6-ADB0-16D7B9111635}"/>
              </a:ext>
            </a:extLst>
          </p:cNvPr>
          <p:cNvSpPr txBox="1"/>
          <p:nvPr/>
        </p:nvSpPr>
        <p:spPr>
          <a:xfrm>
            <a:off x="223283" y="1419577"/>
            <a:ext cx="6103088" cy="923330"/>
          </a:xfrm>
          <a:prstGeom prst="rect">
            <a:avLst/>
          </a:prstGeom>
          <a:noFill/>
        </p:spPr>
        <p:txBody>
          <a:bodyPr wrap="square">
            <a:spAutoFit/>
          </a:bodyPr>
          <a:lstStyle/>
          <a:p>
            <a:r>
              <a:rPr lang="en-US" sz="1800" b="1" dirty="0">
                <a:solidFill>
                  <a:schemeClr val="tx1"/>
                </a:solidFill>
              </a:rPr>
              <a:t>Privacy and Security in AI (Contd.)</a:t>
            </a:r>
          </a:p>
          <a:p>
            <a:endParaRPr lang="en-US" sz="1800" b="1" dirty="0">
              <a:solidFill>
                <a:schemeClr val="tx1"/>
              </a:solidFill>
            </a:endParaRPr>
          </a:p>
          <a:p>
            <a:r>
              <a:rPr lang="en-US" sz="1800" b="1" dirty="0">
                <a:solidFill>
                  <a:schemeClr val="tx1"/>
                </a:solidFill>
              </a:rPr>
              <a:t>Strategies for Ensuring Privacy and Security</a:t>
            </a:r>
          </a:p>
        </p:txBody>
      </p:sp>
    </p:spTree>
    <p:extLst>
      <p:ext uri="{BB962C8B-B14F-4D97-AF65-F5344CB8AC3E}">
        <p14:creationId xmlns:p14="http://schemas.microsoft.com/office/powerpoint/2010/main" val="111513154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5507</TotalTime>
  <Words>15301</Words>
  <Application>Microsoft Office PowerPoint</Application>
  <PresentationFormat>Widescreen</PresentationFormat>
  <Paragraphs>760</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Barlow Bold</vt:lpstr>
      <vt:lpstr>Calibri</vt:lpstr>
      <vt:lpstr>Inter</vt:lpstr>
      <vt:lpstr>Montserrat</vt:lpstr>
      <vt:lpstr>Outfit Extra Bold</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Bhawani Shankar Sahu</cp:lastModifiedBy>
  <cp:revision>130</cp:revision>
  <dcterms:modified xsi:type="dcterms:W3CDTF">2024-10-22T10:45:15Z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